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4" r:id="rId2"/>
  </p:sldMasterIdLst>
  <p:notesMasterIdLst>
    <p:notesMasterId r:id="rId29"/>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81" r:id="rId26"/>
    <p:sldId id="286" r:id="rId27"/>
    <p:sldId id="280" r:id="rId28"/>
  </p:sldIdLst>
  <p:sldSz cx="12192000" cy="6858000"/>
  <p:notesSz cx="6858000" cy="9144000"/>
  <p:embeddedFontLst>
    <p:embeddedFont>
      <p:font typeface="Public Sans" pitchFamily="2" charset="77"/>
      <p:regular r:id="rId30"/>
      <p:bold r:id="rId31"/>
      <p:italic r:id="rId32"/>
      <p:boldItalic r:id="rId33"/>
    </p:embeddedFont>
    <p:embeddedFont>
      <p:font typeface="Roboto" panose="02000000000000000000" pitchFamily="2"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0" roundtripDataSignature="AMtx7mhfyc9vvOdbATebS9yXMj7QmV8ut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FEA1603-F615-4397-BF1F-8984D60A0770}">
  <a:tblStyle styleId="{5FEA1603-F615-4397-BF1F-8984D60A0770}"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44"/>
    <p:restoredTop sz="94694"/>
  </p:normalViewPr>
  <p:slideViewPr>
    <p:cSldViewPr snapToGrid="0">
      <p:cViewPr varScale="1">
        <p:scale>
          <a:sx n="105" d="100"/>
          <a:sy n="105" d="100"/>
        </p:scale>
        <p:origin x="224" y="536"/>
      </p:cViewPr>
      <p:guideLst/>
    </p:cSldViewPr>
  </p:slideViewPr>
  <p:outlineViewPr>
    <p:cViewPr>
      <p:scale>
        <a:sx n="33" d="100"/>
        <a:sy n="33" d="100"/>
      </p:scale>
      <p:origin x="0" y="-19912"/>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font" Target="fonts/font5.fntdata"/><Relationship Id="rId42"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3.fntdata"/><Relationship Id="rId37" Type="http://schemas.openxmlformats.org/officeDocument/2006/relationships/font" Target="fonts/font8.fntdata"/><Relationship Id="rId40" Type="http://customschemas.google.com/relationships/presentationmetadata" Target="meta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7.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2.fntdata"/><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4.fntdata"/></Relationships>
</file>

<file path=ppt/media/image1.png>
</file>

<file path=ppt/media/image10.png>
</file>

<file path=ppt/media/image11.jpg>
</file>

<file path=ppt/media/image12.jpg>
</file>

<file path=ppt/media/image13.png>
</file>

<file path=ppt/media/image14.png>
</file>

<file path=ppt/media/image15.jpg>
</file>

<file path=ppt/media/image16.jpg>
</file>

<file path=ppt/media/image17.jp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www.section508.gov/contact-us/" TargetMode="External"/><Relationship Id="rId2" Type="http://schemas.openxmlformats.org/officeDocument/2006/relationships/slide" Target="../slides/slide23.xml"/><Relationship Id="rId1" Type="http://schemas.openxmlformats.org/officeDocument/2006/relationships/notesMaster" Target="../notesMasters/notesMaster1.xml"/><Relationship Id="rId6" Type="http://schemas.openxmlformats.org/officeDocument/2006/relationships/hyperlink" Target="mailto:508@access-board.gov" TargetMode="External"/><Relationship Id="rId5" Type="http://schemas.openxmlformats.org/officeDocument/2006/relationships/hyperlink" Target="https://www.access-board.gov/contact/" TargetMode="External"/><Relationship Id="rId4" Type="http://schemas.openxmlformats.org/officeDocument/2006/relationships/hyperlink" Target="mailto:section.508@gsa.gov" TargetMode="Externa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section508.gov/manage/section-508-assessment/criteria-01/"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7" name="Google Shape;217;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8" name="Google Shape;218;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p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8" name="Google Shape;308;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1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5" name="Google Shape;31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1" name="Google Shape;321;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8" name="Google Shape;328;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1200"/>
              </a:spcBef>
              <a:spcAft>
                <a:spcPts val="0"/>
              </a:spcAft>
              <a:buClr>
                <a:schemeClr val="dk1"/>
              </a:buClr>
              <a:buSzPts val="1100"/>
              <a:buFont typeface="Arial"/>
              <a:buNone/>
            </a:pPr>
            <a:endParaRPr sz="1200">
              <a:solidFill>
                <a:srgbClr val="1B1B1B"/>
              </a:solidFill>
              <a:highlight>
                <a:schemeClr val="lt1"/>
              </a:highlight>
              <a:latin typeface="Roboto"/>
              <a:ea typeface="Roboto"/>
              <a:cs typeface="Roboto"/>
              <a:sym typeface="Roboto"/>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7" name="Google Shape;337;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4" name="Google Shape;344;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2" name="Google Shape;352;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9" name="Google Shape;359;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6" name="Google Shape;36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5" name="Google Shape;375;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7" name="Google Shape;227;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4" name="Google Shape;384;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p2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91" name="Google Shape;391;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7" name="Google Shape;397;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2" name="Google Shape;422;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600"/>
              <a:buFont typeface="Roboto"/>
              <a:buNone/>
            </a:pPr>
            <a:r>
              <a:rPr lang="en" sz="1600" b="1">
                <a:highlight>
                  <a:srgbClr val="FFFFFF"/>
                </a:highlight>
                <a:latin typeface="Roboto"/>
                <a:ea typeface="Roboto"/>
                <a:cs typeface="Roboto"/>
                <a:sym typeface="Roboto"/>
              </a:rPr>
              <a:t>Contact the GSA Government-wide IT Accessibility Program:</a:t>
            </a:r>
            <a:endParaRPr/>
          </a:p>
          <a:p>
            <a:pPr marL="0" lvl="0" indent="0" algn="l" rtl="0">
              <a:lnSpc>
                <a:spcPct val="100000"/>
              </a:lnSpc>
              <a:spcBef>
                <a:spcPts val="1600"/>
              </a:spcBef>
              <a:spcAft>
                <a:spcPts val="0"/>
              </a:spcAft>
              <a:buSzPts val="1400"/>
              <a:buNone/>
            </a:pPr>
            <a:r>
              <a:rPr lang="en" sz="1200">
                <a:solidFill>
                  <a:schemeClr val="dk1"/>
                </a:solidFill>
                <a:highlight>
                  <a:srgbClr val="FFFFFF"/>
                </a:highlight>
                <a:latin typeface="Roboto"/>
                <a:ea typeface="Roboto"/>
                <a:cs typeface="Roboto"/>
                <a:sym typeface="Roboto"/>
              </a:rPr>
              <a:t>Visit our Contact Us page at</a:t>
            </a:r>
            <a:r>
              <a:rPr lang="en" sz="1200">
                <a:solidFill>
                  <a:srgbClr val="1763CF"/>
                </a:solidFill>
                <a:highlight>
                  <a:srgbClr val="FFFFFF"/>
                </a:highlight>
                <a:latin typeface="Roboto"/>
                <a:ea typeface="Roboto"/>
                <a:cs typeface="Roboto"/>
                <a:sym typeface="Roboto"/>
              </a:rPr>
              <a:t> </a:t>
            </a:r>
            <a:r>
              <a:rPr lang="en" sz="1200" u="sng">
                <a:solidFill>
                  <a:schemeClr val="accent1"/>
                </a:solidFill>
                <a:highlight>
                  <a:srgbClr val="FFFFFF"/>
                </a:highlight>
                <a:latin typeface="Roboto"/>
                <a:ea typeface="Roboto"/>
                <a:cs typeface="Roboto"/>
                <a:sym typeface="Roboto"/>
                <a:hlinkClick r:id="rId3">
                  <a:extLst>
                    <a:ext uri="{A12FA001-AC4F-418D-AE19-62706E023703}">
                      <ahyp:hlinkClr xmlns:ahyp="http://schemas.microsoft.com/office/drawing/2018/hyperlinkcolor" val="tx"/>
                    </a:ext>
                  </a:extLst>
                </a:hlinkClick>
              </a:rPr>
              <a:t>https://www.section508.gov/contact-us/</a:t>
            </a:r>
            <a:endParaRPr sz="1200">
              <a:solidFill>
                <a:srgbClr val="1B1B1B"/>
              </a:solidFill>
              <a:highlight>
                <a:srgbClr val="FFFFFF"/>
              </a:highlight>
              <a:latin typeface="Roboto"/>
              <a:ea typeface="Roboto"/>
              <a:cs typeface="Roboto"/>
              <a:sym typeface="Roboto"/>
            </a:endParaRPr>
          </a:p>
          <a:p>
            <a:pPr marL="0" lvl="0" indent="0" algn="l" rtl="0">
              <a:lnSpc>
                <a:spcPct val="100000"/>
              </a:lnSpc>
              <a:spcBef>
                <a:spcPts val="0"/>
              </a:spcBef>
              <a:spcAft>
                <a:spcPts val="0"/>
              </a:spcAft>
              <a:buSzPts val="1400"/>
              <a:buNone/>
            </a:pPr>
            <a:r>
              <a:rPr lang="en" sz="1200">
                <a:solidFill>
                  <a:srgbClr val="1B1B1B"/>
                </a:solidFill>
                <a:highlight>
                  <a:srgbClr val="FFFFFF"/>
                </a:highlight>
                <a:latin typeface="Roboto"/>
                <a:ea typeface="Roboto"/>
                <a:cs typeface="Roboto"/>
                <a:sym typeface="Roboto"/>
              </a:rPr>
              <a:t>Contact us via email at </a:t>
            </a:r>
            <a:r>
              <a:rPr lang="en" sz="1200" u="sng">
                <a:solidFill>
                  <a:schemeClr val="hlink"/>
                </a:solidFill>
                <a:highlight>
                  <a:srgbClr val="FFFFFF"/>
                </a:highlight>
                <a:latin typeface="Roboto"/>
                <a:ea typeface="Roboto"/>
                <a:cs typeface="Roboto"/>
                <a:sym typeface="Roboto"/>
                <a:hlinkClick r:id="rId4"/>
              </a:rPr>
              <a:t>section.508@gsa.gov</a:t>
            </a:r>
            <a:endParaRPr sz="1200">
              <a:solidFill>
                <a:srgbClr val="1763CF"/>
              </a:solidFill>
              <a:highlight>
                <a:srgbClr val="FFFFFF"/>
              </a:highlight>
              <a:latin typeface="Roboto"/>
              <a:ea typeface="Roboto"/>
              <a:cs typeface="Roboto"/>
              <a:sym typeface="Roboto"/>
            </a:endParaRPr>
          </a:p>
          <a:p>
            <a:pPr marL="0" lvl="0" indent="0" algn="l" rtl="0">
              <a:lnSpc>
                <a:spcPct val="100000"/>
              </a:lnSpc>
              <a:spcBef>
                <a:spcPts val="1600"/>
              </a:spcBef>
              <a:spcAft>
                <a:spcPts val="0"/>
              </a:spcAft>
              <a:buClr>
                <a:schemeClr val="dk1"/>
              </a:buClr>
              <a:buSzPts val="1600"/>
              <a:buFont typeface="Calibri"/>
              <a:buNone/>
            </a:pPr>
            <a:endParaRPr sz="1600" b="1">
              <a:highlight>
                <a:srgbClr val="FFFFFF"/>
              </a:highlight>
              <a:latin typeface="Roboto"/>
              <a:ea typeface="Roboto"/>
              <a:cs typeface="Roboto"/>
              <a:sym typeface="Roboto"/>
            </a:endParaRPr>
          </a:p>
          <a:p>
            <a:pPr marL="0" lvl="0" indent="0" algn="l" rtl="0">
              <a:lnSpc>
                <a:spcPct val="100000"/>
              </a:lnSpc>
              <a:spcBef>
                <a:spcPts val="1600"/>
              </a:spcBef>
              <a:spcAft>
                <a:spcPts val="0"/>
              </a:spcAft>
              <a:buClr>
                <a:schemeClr val="dk1"/>
              </a:buClr>
              <a:buSzPts val="1600"/>
              <a:buFont typeface="Roboto"/>
              <a:buNone/>
            </a:pPr>
            <a:r>
              <a:rPr lang="en" sz="1600" b="1">
                <a:highlight>
                  <a:srgbClr val="FFFFFF"/>
                </a:highlight>
                <a:latin typeface="Roboto"/>
                <a:ea typeface="Roboto"/>
                <a:cs typeface="Roboto"/>
                <a:sym typeface="Roboto"/>
              </a:rPr>
              <a:t>Contact the U.S. Access Board:</a:t>
            </a:r>
            <a:endParaRPr/>
          </a:p>
          <a:p>
            <a:pPr marL="0" lvl="0" indent="0" algn="l" rtl="0">
              <a:lnSpc>
                <a:spcPct val="100000"/>
              </a:lnSpc>
              <a:spcBef>
                <a:spcPts val="1600"/>
              </a:spcBef>
              <a:spcAft>
                <a:spcPts val="0"/>
              </a:spcAft>
              <a:buSzPts val="1400"/>
              <a:buNone/>
            </a:pPr>
            <a:r>
              <a:rPr lang="en" sz="1200" u="sng">
                <a:solidFill>
                  <a:schemeClr val="accent1"/>
                </a:solidFill>
                <a:highlight>
                  <a:srgbClr val="FFFFFF"/>
                </a:highlight>
                <a:latin typeface="Roboto"/>
                <a:ea typeface="Roboto"/>
                <a:cs typeface="Roboto"/>
                <a:sym typeface="Roboto"/>
                <a:hlinkClick r:id="rId5">
                  <a:extLst>
                    <a:ext uri="{A12FA001-AC4F-418D-AE19-62706E023703}">
                      <ahyp:hlinkClr xmlns:ahyp="http://schemas.microsoft.com/office/drawing/2018/hyperlinkcolor" val="tx"/>
                    </a:ext>
                  </a:extLst>
                </a:hlinkClick>
              </a:rPr>
              <a:t>Access Board Contact Us page</a:t>
            </a:r>
            <a:r>
              <a:rPr lang="en" sz="1200">
                <a:solidFill>
                  <a:schemeClr val="accent1"/>
                </a:solidFill>
                <a:highlight>
                  <a:srgbClr val="FFFFFF"/>
                </a:highlight>
                <a:latin typeface="Roboto"/>
                <a:ea typeface="Roboto"/>
                <a:cs typeface="Roboto"/>
                <a:sym typeface="Roboto"/>
              </a:rPr>
              <a:t> </a:t>
            </a:r>
            <a:r>
              <a:rPr lang="en" sz="1200">
                <a:solidFill>
                  <a:schemeClr val="dk1"/>
                </a:solidFill>
                <a:highlight>
                  <a:srgbClr val="FFFFFF"/>
                </a:highlight>
                <a:latin typeface="Roboto"/>
                <a:ea typeface="Roboto"/>
                <a:cs typeface="Roboto"/>
                <a:sym typeface="Roboto"/>
              </a:rPr>
              <a:t>(https://www.access-board.gov/contact/)</a:t>
            </a:r>
            <a:endParaRPr/>
          </a:p>
          <a:p>
            <a:pPr marL="0" lvl="0" indent="0" algn="l" rtl="0">
              <a:lnSpc>
                <a:spcPct val="100000"/>
              </a:lnSpc>
              <a:spcBef>
                <a:spcPts val="0"/>
              </a:spcBef>
              <a:spcAft>
                <a:spcPts val="0"/>
              </a:spcAft>
              <a:buSzPts val="1400"/>
              <a:buNone/>
            </a:pPr>
            <a:r>
              <a:rPr lang="en" sz="1200">
                <a:solidFill>
                  <a:srgbClr val="1B1B1B"/>
                </a:solidFill>
                <a:highlight>
                  <a:srgbClr val="FFFFFF"/>
                </a:highlight>
                <a:latin typeface="Roboto"/>
                <a:ea typeface="Roboto"/>
                <a:cs typeface="Roboto"/>
                <a:sym typeface="Roboto"/>
              </a:rPr>
              <a:t>Email: </a:t>
            </a:r>
            <a:r>
              <a:rPr lang="en" sz="1200" u="sng">
                <a:solidFill>
                  <a:schemeClr val="hlink"/>
                </a:solidFill>
                <a:highlight>
                  <a:srgbClr val="FFFFFF"/>
                </a:highlight>
                <a:latin typeface="Roboto"/>
                <a:ea typeface="Roboto"/>
                <a:cs typeface="Roboto"/>
                <a:sym typeface="Roboto"/>
                <a:hlinkClick r:id="rId6"/>
              </a:rPr>
              <a:t>508@access-board.gov</a:t>
            </a:r>
            <a:endParaRPr sz="1200">
              <a:highlight>
                <a:srgbClr val="FFFFFF"/>
              </a:highlight>
              <a:latin typeface="Roboto"/>
              <a:ea typeface="Roboto"/>
              <a:cs typeface="Roboto"/>
              <a:sym typeface="Roboto"/>
            </a:endParaRPr>
          </a:p>
          <a:p>
            <a:pPr marL="0" lvl="0" indent="0" algn="l" rtl="0">
              <a:lnSpc>
                <a:spcPct val="100000"/>
              </a:lnSpc>
              <a:spcBef>
                <a:spcPts val="0"/>
              </a:spcBef>
              <a:spcAft>
                <a:spcPts val="0"/>
              </a:spcAft>
              <a:buSzPts val="1400"/>
              <a:buNone/>
            </a:pPr>
            <a:r>
              <a:rPr lang="en" sz="1200">
                <a:solidFill>
                  <a:srgbClr val="1B1B1B"/>
                </a:solidFill>
                <a:highlight>
                  <a:srgbClr val="FFFFFF"/>
                </a:highlight>
                <a:latin typeface="Roboto"/>
                <a:ea typeface="Roboto"/>
                <a:cs typeface="Roboto"/>
                <a:sym typeface="Roboto"/>
              </a:rPr>
              <a:t>Phone: (202) 272-0080, extension 3 (voice)</a:t>
            </a:r>
            <a:endParaRPr/>
          </a:p>
          <a:p>
            <a:pPr marL="0" lvl="0" indent="0" algn="l" rtl="0">
              <a:lnSpc>
                <a:spcPct val="100000"/>
              </a:lnSpc>
              <a:spcBef>
                <a:spcPts val="0"/>
              </a:spcBef>
              <a:spcAft>
                <a:spcPts val="0"/>
              </a:spcAft>
              <a:buSzPts val="1400"/>
              <a:buNone/>
            </a:pPr>
            <a:r>
              <a:rPr lang="en" sz="1200">
                <a:solidFill>
                  <a:srgbClr val="1B1B1B"/>
                </a:solidFill>
                <a:highlight>
                  <a:srgbClr val="FFFFFF"/>
                </a:highlight>
                <a:latin typeface="Roboto"/>
                <a:ea typeface="Roboto"/>
                <a:cs typeface="Roboto"/>
                <a:sym typeface="Roboto"/>
              </a:rPr>
              <a:t>Fax: (202) 272-0081</a:t>
            </a:r>
            <a:endParaRPr/>
          </a:p>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1199849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36" name="Google Shape;436;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4" name="Google Shape;23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2" name="Google Shape;242;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2" name="Google Shape;27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8" name="Google Shape;27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5" name="Google Shape;285;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 sz="1200">
                <a:solidFill>
                  <a:schemeClr val="dk1"/>
                </a:solidFill>
              </a:rPr>
              <a:t>Instructions and criteria are available at </a:t>
            </a:r>
            <a:r>
              <a:rPr lang="en" sz="1200" u="sng">
                <a:solidFill>
                  <a:schemeClr val="hlink"/>
                </a:solidFill>
                <a:hlinkClick r:id="rId3"/>
              </a:rPr>
              <a:t>https://www.section508.gov/manage/section-508-assessment/criteria-01/</a:t>
            </a:r>
            <a:endParaRPr sz="100"/>
          </a:p>
          <a:p>
            <a:pPr marL="0" lvl="0" indent="0" algn="l" rtl="0">
              <a:lnSpc>
                <a:spcPct val="100000"/>
              </a:lnSpc>
              <a:spcBef>
                <a:spcPts val="0"/>
              </a:spcBef>
              <a:spcAft>
                <a:spcPts val="0"/>
              </a:spcAft>
              <a:buClr>
                <a:schemeClr val="dk1"/>
              </a:buClr>
              <a:buSzPts val="1200"/>
              <a:buFont typeface="Calibri"/>
              <a:buNone/>
            </a:pP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5" name="Google Shape;295;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2" name="Google Shape;30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ark Title Slide" type="title">
  <p:cSld name="TITLE">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27"/>
          <p:cNvSpPr txBox="1">
            <a:spLocks noGrp="1"/>
          </p:cNvSpPr>
          <p:nvPr>
            <p:ph type="ctrTitle"/>
          </p:nvPr>
        </p:nvSpPr>
        <p:spPr>
          <a:xfrm>
            <a:off x="4611188" y="1122363"/>
            <a:ext cx="7027817"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27"/>
          <p:cNvSpPr txBox="1">
            <a:spLocks noGrp="1"/>
          </p:cNvSpPr>
          <p:nvPr>
            <p:ph type="subTitle" idx="1"/>
          </p:nvPr>
        </p:nvSpPr>
        <p:spPr>
          <a:xfrm>
            <a:off x="4611188" y="3602038"/>
            <a:ext cx="7027817" cy="1655762"/>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1000"/>
              </a:spcBef>
              <a:spcAft>
                <a:spcPts val="0"/>
              </a:spcAft>
              <a:buClr>
                <a:schemeClr val="lt1"/>
              </a:buClr>
              <a:buSzPts val="3200"/>
              <a:buNone/>
              <a:defRPr sz="3200"/>
            </a:lvl1pPr>
            <a:lvl2pPr lvl="1" algn="ctr">
              <a:lnSpc>
                <a:spcPct val="100000"/>
              </a:lnSpc>
              <a:spcBef>
                <a:spcPts val="500"/>
              </a:spcBef>
              <a:spcAft>
                <a:spcPts val="0"/>
              </a:spcAft>
              <a:buClr>
                <a:schemeClr val="lt1"/>
              </a:buClr>
              <a:buSzPts val="2000"/>
              <a:buNone/>
              <a:defRPr sz="2000"/>
            </a:lvl2pPr>
            <a:lvl3pPr lvl="2" algn="ctr">
              <a:lnSpc>
                <a:spcPct val="100000"/>
              </a:lnSpc>
              <a:spcBef>
                <a:spcPts val="500"/>
              </a:spcBef>
              <a:spcAft>
                <a:spcPts val="0"/>
              </a:spcAft>
              <a:buClr>
                <a:schemeClr val="lt1"/>
              </a:buClr>
              <a:buSzPts val="1800"/>
              <a:buNone/>
              <a:defRPr sz="1800"/>
            </a:lvl3pPr>
            <a:lvl4pPr lvl="3" algn="ctr">
              <a:lnSpc>
                <a:spcPct val="100000"/>
              </a:lnSpc>
              <a:spcBef>
                <a:spcPts val="500"/>
              </a:spcBef>
              <a:spcAft>
                <a:spcPts val="0"/>
              </a:spcAft>
              <a:buClr>
                <a:schemeClr val="lt1"/>
              </a:buClr>
              <a:buSzPts val="1600"/>
              <a:buNone/>
              <a:defRPr sz="1600"/>
            </a:lvl4pPr>
            <a:lvl5pPr lvl="4" algn="ctr">
              <a:lnSpc>
                <a:spcPct val="10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F9F9F9"/>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F9F9F9"/>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F9F9F9"/>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F9F9F9"/>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F9F9F9"/>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F9F9F9"/>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F9F9F9"/>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F9F9F9"/>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F9F9F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Dark - Two Content w/two labels - plain">
  <p:cSld name="Dark - Two Content w/two labels - plain">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39"/>
          <p:cNvSpPr txBox="1">
            <a:spLocks noGrp="1"/>
          </p:cNvSpPr>
          <p:nvPr>
            <p:ph type="title"/>
          </p:nvPr>
        </p:nvSpPr>
        <p:spPr>
          <a:xfrm>
            <a:off x="838200" y="187701"/>
            <a:ext cx="105156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2"/>
              </a:buClr>
              <a:buSzPts val="4800"/>
              <a:buFont typeface="Calibri"/>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39"/>
          <p:cNvSpPr txBox="1">
            <a:spLocks noGrp="1"/>
          </p:cNvSpPr>
          <p:nvPr>
            <p:ph type="body" idx="1"/>
          </p:nvPr>
        </p:nvSpPr>
        <p:spPr>
          <a:xfrm>
            <a:off x="839788" y="1809039"/>
            <a:ext cx="5157787" cy="3684588"/>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1000"/>
              </a:spcBef>
              <a:spcAft>
                <a:spcPts val="0"/>
              </a:spcAft>
              <a:buClr>
                <a:schemeClr val="lt1"/>
              </a:buClr>
              <a:buSzPts val="1800"/>
              <a:buChar char="•"/>
              <a:defRPr/>
            </a:lvl1pPr>
            <a:lvl2pPr marL="914400" lvl="1" indent="-342900" algn="l">
              <a:lnSpc>
                <a:spcPct val="100000"/>
              </a:lnSpc>
              <a:spcBef>
                <a:spcPts val="500"/>
              </a:spcBef>
              <a:spcAft>
                <a:spcPts val="0"/>
              </a:spcAft>
              <a:buClr>
                <a:schemeClr val="lt1"/>
              </a:buClr>
              <a:buSzPts val="1800"/>
              <a:buChar char="▪"/>
              <a:defRPr/>
            </a:lvl2pPr>
            <a:lvl3pPr marL="1371600" lvl="2" indent="-342900" algn="l">
              <a:lnSpc>
                <a:spcPct val="100000"/>
              </a:lnSpc>
              <a:spcBef>
                <a:spcPts val="500"/>
              </a:spcBef>
              <a:spcAft>
                <a:spcPts val="0"/>
              </a:spcAft>
              <a:buClr>
                <a:schemeClr val="lt1"/>
              </a:buClr>
              <a:buSzPts val="1800"/>
              <a:buChar char="-"/>
              <a:defRPr/>
            </a:lvl3pPr>
            <a:lvl4pPr marL="1828800" lvl="3" indent="-342900" algn="l">
              <a:lnSpc>
                <a:spcPct val="100000"/>
              </a:lnSpc>
              <a:spcBef>
                <a:spcPts val="500"/>
              </a:spcBef>
              <a:spcAft>
                <a:spcPts val="0"/>
              </a:spcAft>
              <a:buClr>
                <a:schemeClr val="lt1"/>
              </a:buClr>
              <a:buSzPts val="1800"/>
              <a:buChar char="▫"/>
              <a:defRPr/>
            </a:lvl4pPr>
            <a:lvl5pPr marL="2286000" lvl="4" indent="-342900" algn="l">
              <a:lnSpc>
                <a:spcPct val="10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39"/>
          <p:cNvSpPr txBox="1">
            <a:spLocks noGrp="1"/>
          </p:cNvSpPr>
          <p:nvPr>
            <p:ph type="body" idx="2"/>
          </p:nvPr>
        </p:nvSpPr>
        <p:spPr>
          <a:xfrm>
            <a:off x="839788" y="5493934"/>
            <a:ext cx="5157787" cy="702150"/>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1000"/>
              </a:spcBef>
              <a:spcAft>
                <a:spcPts val="0"/>
              </a:spcAft>
              <a:buClr>
                <a:schemeClr val="lt1"/>
              </a:buClr>
              <a:buSzPts val="2800"/>
              <a:buNone/>
              <a:defRPr sz="2800"/>
            </a:lvl1pPr>
            <a:lvl2pPr marL="914400" lvl="1" indent="-228600" algn="ctr">
              <a:lnSpc>
                <a:spcPct val="100000"/>
              </a:lnSpc>
              <a:spcBef>
                <a:spcPts val="500"/>
              </a:spcBef>
              <a:spcAft>
                <a:spcPts val="0"/>
              </a:spcAft>
              <a:buClr>
                <a:schemeClr val="lt1"/>
              </a:buClr>
              <a:buSzPts val="2800"/>
              <a:buNone/>
              <a:defRPr sz="2800"/>
            </a:lvl2pPr>
            <a:lvl3pPr marL="1371600" lvl="2" indent="-228600" algn="ctr">
              <a:lnSpc>
                <a:spcPct val="100000"/>
              </a:lnSpc>
              <a:spcBef>
                <a:spcPts val="500"/>
              </a:spcBef>
              <a:spcAft>
                <a:spcPts val="0"/>
              </a:spcAft>
              <a:buClr>
                <a:schemeClr val="lt1"/>
              </a:buClr>
              <a:buSzPts val="2800"/>
              <a:buNone/>
              <a:defRPr sz="2800"/>
            </a:lvl3pPr>
            <a:lvl4pPr marL="1828800" lvl="3" indent="-228600" algn="ctr">
              <a:lnSpc>
                <a:spcPct val="100000"/>
              </a:lnSpc>
              <a:spcBef>
                <a:spcPts val="500"/>
              </a:spcBef>
              <a:spcAft>
                <a:spcPts val="0"/>
              </a:spcAft>
              <a:buClr>
                <a:schemeClr val="lt1"/>
              </a:buClr>
              <a:buSzPts val="2800"/>
              <a:buNone/>
              <a:defRPr sz="2800"/>
            </a:lvl4pPr>
            <a:lvl5pPr marL="2286000" lvl="4" indent="-228600" algn="ctr">
              <a:lnSpc>
                <a:spcPct val="100000"/>
              </a:lnSpc>
              <a:spcBef>
                <a:spcPts val="500"/>
              </a:spcBef>
              <a:spcAft>
                <a:spcPts val="0"/>
              </a:spcAft>
              <a:buClr>
                <a:schemeClr val="lt1"/>
              </a:buClr>
              <a:buSzPts val="2800"/>
              <a:buNone/>
              <a:defRPr sz="2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8" name="Google Shape;78;p39"/>
          <p:cNvSpPr txBox="1">
            <a:spLocks noGrp="1"/>
          </p:cNvSpPr>
          <p:nvPr>
            <p:ph type="body" idx="3"/>
          </p:nvPr>
        </p:nvSpPr>
        <p:spPr>
          <a:xfrm>
            <a:off x="6172200" y="1809039"/>
            <a:ext cx="5183188" cy="3684588"/>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1000"/>
              </a:spcBef>
              <a:spcAft>
                <a:spcPts val="0"/>
              </a:spcAft>
              <a:buClr>
                <a:schemeClr val="lt1"/>
              </a:buClr>
              <a:buSzPts val="1800"/>
              <a:buChar char="•"/>
              <a:defRPr/>
            </a:lvl1pPr>
            <a:lvl2pPr marL="914400" lvl="1" indent="-342900" algn="l">
              <a:lnSpc>
                <a:spcPct val="100000"/>
              </a:lnSpc>
              <a:spcBef>
                <a:spcPts val="500"/>
              </a:spcBef>
              <a:spcAft>
                <a:spcPts val="0"/>
              </a:spcAft>
              <a:buClr>
                <a:schemeClr val="lt1"/>
              </a:buClr>
              <a:buSzPts val="1800"/>
              <a:buChar char="▪"/>
              <a:defRPr/>
            </a:lvl2pPr>
            <a:lvl3pPr marL="1371600" lvl="2" indent="-342900" algn="l">
              <a:lnSpc>
                <a:spcPct val="100000"/>
              </a:lnSpc>
              <a:spcBef>
                <a:spcPts val="500"/>
              </a:spcBef>
              <a:spcAft>
                <a:spcPts val="0"/>
              </a:spcAft>
              <a:buClr>
                <a:schemeClr val="lt1"/>
              </a:buClr>
              <a:buSzPts val="1800"/>
              <a:buChar char="-"/>
              <a:defRPr/>
            </a:lvl3pPr>
            <a:lvl4pPr marL="1828800" lvl="3" indent="-342900" algn="l">
              <a:lnSpc>
                <a:spcPct val="100000"/>
              </a:lnSpc>
              <a:spcBef>
                <a:spcPts val="500"/>
              </a:spcBef>
              <a:spcAft>
                <a:spcPts val="0"/>
              </a:spcAft>
              <a:buClr>
                <a:schemeClr val="lt1"/>
              </a:buClr>
              <a:buSzPts val="1800"/>
              <a:buChar char="▫"/>
              <a:defRPr/>
            </a:lvl4pPr>
            <a:lvl5pPr marL="2286000" lvl="4" indent="-342900" algn="l">
              <a:lnSpc>
                <a:spcPct val="10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9" name="Google Shape;79;p39"/>
          <p:cNvSpPr txBox="1">
            <a:spLocks noGrp="1"/>
          </p:cNvSpPr>
          <p:nvPr>
            <p:ph type="body" idx="4"/>
          </p:nvPr>
        </p:nvSpPr>
        <p:spPr>
          <a:xfrm>
            <a:off x="6172200" y="5493934"/>
            <a:ext cx="5183188" cy="702150"/>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1000"/>
              </a:spcBef>
              <a:spcAft>
                <a:spcPts val="0"/>
              </a:spcAft>
              <a:buClr>
                <a:schemeClr val="lt1"/>
              </a:buClr>
              <a:buSzPts val="2800"/>
              <a:buNone/>
              <a:defRPr sz="2800"/>
            </a:lvl1pPr>
            <a:lvl2pPr marL="914400" lvl="1" indent="-228600" algn="ctr">
              <a:lnSpc>
                <a:spcPct val="100000"/>
              </a:lnSpc>
              <a:spcBef>
                <a:spcPts val="500"/>
              </a:spcBef>
              <a:spcAft>
                <a:spcPts val="0"/>
              </a:spcAft>
              <a:buClr>
                <a:schemeClr val="lt1"/>
              </a:buClr>
              <a:buSzPts val="2800"/>
              <a:buNone/>
              <a:defRPr sz="2800"/>
            </a:lvl2pPr>
            <a:lvl3pPr marL="1371600" lvl="2" indent="-228600" algn="ctr">
              <a:lnSpc>
                <a:spcPct val="100000"/>
              </a:lnSpc>
              <a:spcBef>
                <a:spcPts val="500"/>
              </a:spcBef>
              <a:spcAft>
                <a:spcPts val="0"/>
              </a:spcAft>
              <a:buClr>
                <a:schemeClr val="lt1"/>
              </a:buClr>
              <a:buSzPts val="2800"/>
              <a:buNone/>
              <a:defRPr sz="2800"/>
            </a:lvl3pPr>
            <a:lvl4pPr marL="1828800" lvl="3" indent="-228600" algn="ctr">
              <a:lnSpc>
                <a:spcPct val="100000"/>
              </a:lnSpc>
              <a:spcBef>
                <a:spcPts val="500"/>
              </a:spcBef>
              <a:spcAft>
                <a:spcPts val="0"/>
              </a:spcAft>
              <a:buClr>
                <a:schemeClr val="lt1"/>
              </a:buClr>
              <a:buSzPts val="2800"/>
              <a:buNone/>
              <a:defRPr sz="2800"/>
            </a:lvl4pPr>
            <a:lvl5pPr marL="2286000" lvl="4" indent="-228600" algn="ctr">
              <a:lnSpc>
                <a:spcPct val="100000"/>
              </a:lnSpc>
              <a:spcBef>
                <a:spcPts val="500"/>
              </a:spcBef>
              <a:spcAft>
                <a:spcPts val="0"/>
              </a:spcAft>
              <a:buClr>
                <a:schemeClr val="lt1"/>
              </a:buClr>
              <a:buSzPts val="2800"/>
              <a:buNone/>
              <a:defRPr sz="2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0" name="Google Shape;80;p3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3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Dark - Side sub-title and Single Content" type="objTx">
  <p:cSld name="OBJECT_WITH_CAPTION_TEXT">
    <p:bg>
      <p:bgPr>
        <a:blipFill>
          <a:blip r:embed="rId2">
            <a:alphaModFix/>
          </a:blip>
          <a:stretch>
            <a:fillRect/>
          </a:stretch>
        </a:blipFill>
        <a:effectLst/>
      </p:bgPr>
    </p:bg>
    <p:spTree>
      <p:nvGrpSpPr>
        <p:cNvPr id="1" name="Shape 83"/>
        <p:cNvGrpSpPr/>
        <p:nvPr/>
      </p:nvGrpSpPr>
      <p:grpSpPr>
        <a:xfrm>
          <a:off x="0" y="0"/>
          <a:ext cx="0" cy="0"/>
          <a:chOff x="0" y="0"/>
          <a:chExt cx="0" cy="0"/>
        </a:xfrm>
      </p:grpSpPr>
      <p:sp>
        <p:nvSpPr>
          <p:cNvPr id="84" name="Google Shape;84;p40"/>
          <p:cNvSpPr txBox="1">
            <a:spLocks noGrp="1"/>
          </p:cNvSpPr>
          <p:nvPr>
            <p:ph type="title"/>
          </p:nvPr>
        </p:nvSpPr>
        <p:spPr>
          <a:xfrm>
            <a:off x="171047" y="1828800"/>
            <a:ext cx="3932237" cy="16002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2"/>
              </a:buClr>
              <a:buSzPts val="4400"/>
              <a:buFont typeface="Calibri"/>
              <a:buNone/>
              <a:defRPr sz="44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40"/>
          <p:cNvSpPr txBox="1">
            <a:spLocks noGrp="1"/>
          </p:cNvSpPr>
          <p:nvPr>
            <p:ph type="body" idx="1"/>
          </p:nvPr>
        </p:nvSpPr>
        <p:spPr>
          <a:xfrm>
            <a:off x="171047" y="3429000"/>
            <a:ext cx="3932237" cy="2439988"/>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1000"/>
              </a:spcBef>
              <a:spcAft>
                <a:spcPts val="0"/>
              </a:spcAft>
              <a:buClr>
                <a:schemeClr val="dk2"/>
              </a:buClr>
              <a:buSzPts val="2400"/>
              <a:buNone/>
              <a:defRPr sz="2400">
                <a:solidFill>
                  <a:schemeClr val="dk2"/>
                </a:solidFill>
              </a:defRPr>
            </a:lvl1pPr>
            <a:lvl2pPr marL="914400" lvl="1" indent="-228600" algn="l">
              <a:lnSpc>
                <a:spcPct val="100000"/>
              </a:lnSpc>
              <a:spcBef>
                <a:spcPts val="500"/>
              </a:spcBef>
              <a:spcAft>
                <a:spcPts val="0"/>
              </a:spcAft>
              <a:buClr>
                <a:schemeClr val="lt1"/>
              </a:buClr>
              <a:buSzPts val="1400"/>
              <a:buNone/>
              <a:defRPr sz="1400"/>
            </a:lvl2pPr>
            <a:lvl3pPr marL="1371600" lvl="2" indent="-228600" algn="l">
              <a:lnSpc>
                <a:spcPct val="100000"/>
              </a:lnSpc>
              <a:spcBef>
                <a:spcPts val="500"/>
              </a:spcBef>
              <a:spcAft>
                <a:spcPts val="0"/>
              </a:spcAft>
              <a:buClr>
                <a:schemeClr val="lt1"/>
              </a:buClr>
              <a:buSzPts val="1200"/>
              <a:buNone/>
              <a:defRPr sz="1200"/>
            </a:lvl3pPr>
            <a:lvl4pPr marL="1828800" lvl="3" indent="-228600" algn="l">
              <a:lnSpc>
                <a:spcPct val="100000"/>
              </a:lnSpc>
              <a:spcBef>
                <a:spcPts val="500"/>
              </a:spcBef>
              <a:spcAft>
                <a:spcPts val="0"/>
              </a:spcAft>
              <a:buClr>
                <a:schemeClr val="lt1"/>
              </a:buClr>
              <a:buSzPts val="1000"/>
              <a:buNone/>
              <a:defRPr sz="1000"/>
            </a:lvl4pPr>
            <a:lvl5pPr marL="2286000" lvl="4" indent="-228600" algn="l">
              <a:lnSpc>
                <a:spcPct val="10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6" name="Google Shape;86;p40"/>
          <p:cNvSpPr txBox="1">
            <a:spLocks noGrp="1"/>
          </p:cNvSpPr>
          <p:nvPr>
            <p:ph type="body" idx="2"/>
          </p:nvPr>
        </p:nvSpPr>
        <p:spPr>
          <a:xfrm>
            <a:off x="4776717" y="457201"/>
            <a:ext cx="6930098" cy="5403850"/>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1000"/>
              </a:spcBef>
              <a:spcAft>
                <a:spcPts val="0"/>
              </a:spcAft>
              <a:buClr>
                <a:schemeClr val="lt1"/>
              </a:buClr>
              <a:buSzPts val="3200"/>
              <a:buChar char="•"/>
              <a:defRPr sz="3200"/>
            </a:lvl1pPr>
            <a:lvl2pPr marL="914400" lvl="1" indent="-406400" algn="l">
              <a:lnSpc>
                <a:spcPct val="100000"/>
              </a:lnSpc>
              <a:spcBef>
                <a:spcPts val="500"/>
              </a:spcBef>
              <a:spcAft>
                <a:spcPts val="0"/>
              </a:spcAft>
              <a:buClr>
                <a:schemeClr val="lt1"/>
              </a:buClr>
              <a:buSzPts val="2800"/>
              <a:buChar char="▪"/>
              <a:defRPr sz="2800"/>
            </a:lvl2pPr>
            <a:lvl3pPr marL="1371600" lvl="2" indent="-381000" algn="l">
              <a:lnSpc>
                <a:spcPct val="100000"/>
              </a:lnSpc>
              <a:spcBef>
                <a:spcPts val="500"/>
              </a:spcBef>
              <a:spcAft>
                <a:spcPts val="0"/>
              </a:spcAft>
              <a:buClr>
                <a:schemeClr val="lt1"/>
              </a:buClr>
              <a:buSzPts val="2400"/>
              <a:buChar char="-"/>
              <a:defRPr sz="2400"/>
            </a:lvl3pPr>
            <a:lvl4pPr marL="1828800" lvl="3" indent="-355600" algn="l">
              <a:lnSpc>
                <a:spcPct val="100000"/>
              </a:lnSpc>
              <a:spcBef>
                <a:spcPts val="500"/>
              </a:spcBef>
              <a:spcAft>
                <a:spcPts val="0"/>
              </a:spcAft>
              <a:buClr>
                <a:schemeClr val="lt1"/>
              </a:buClr>
              <a:buSzPts val="2000"/>
              <a:buChar char="▫"/>
              <a:defRPr sz="2000"/>
            </a:lvl4pPr>
            <a:lvl5pPr marL="2286000" lvl="4" indent="-355600" algn="l">
              <a:lnSpc>
                <a:spcPct val="100000"/>
              </a:lnSpc>
              <a:spcBef>
                <a:spcPts val="500"/>
              </a:spcBef>
              <a:spcAft>
                <a:spcPts val="0"/>
              </a:spcAft>
              <a:buClr>
                <a:schemeClr val="lt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87" name="Google Shape;87;p4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4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4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p:cSld name="Title and body">
    <p:spTree>
      <p:nvGrpSpPr>
        <p:cNvPr id="1" name="Shape 90"/>
        <p:cNvGrpSpPr/>
        <p:nvPr/>
      </p:nvGrpSpPr>
      <p:grpSpPr>
        <a:xfrm>
          <a:off x="0" y="0"/>
          <a:ext cx="0" cy="0"/>
          <a:chOff x="0" y="0"/>
          <a:chExt cx="0" cy="0"/>
        </a:xfrm>
      </p:grpSpPr>
      <p:sp>
        <p:nvSpPr>
          <p:cNvPr id="91" name="Google Shape;91;p41"/>
          <p:cNvSpPr txBox="1">
            <a:spLocks noGrp="1"/>
          </p:cNvSpPr>
          <p:nvPr>
            <p:ph type="title"/>
          </p:nvPr>
        </p:nvSpPr>
        <p:spPr>
          <a:xfrm>
            <a:off x="415600" y="796567"/>
            <a:ext cx="11360800" cy="763600"/>
          </a:xfrm>
          <a:prstGeom prst="rect">
            <a:avLst/>
          </a:prstGeom>
          <a:noFill/>
          <a:ln>
            <a:noFill/>
          </a:ln>
        </p:spPr>
        <p:txBody>
          <a:bodyPr spcFirstLastPara="1" wrap="square" lIns="91425" tIns="91425" rIns="91425" bIns="91425" anchor="t" anchorCtr="0">
            <a:noAutofit/>
          </a:bodyPr>
          <a:lstStyle>
            <a:lvl1pPr lvl="0" algn="ctr">
              <a:lnSpc>
                <a:spcPct val="90000"/>
              </a:lnSpc>
              <a:spcBef>
                <a:spcPts val="0"/>
              </a:spcBef>
              <a:spcAft>
                <a:spcPts val="0"/>
              </a:spcAft>
              <a:buClr>
                <a:schemeClr val="lt1"/>
              </a:buClr>
              <a:buSzPts val="2800"/>
              <a:buFont typeface="Calibri"/>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92" name="Google Shape;92;p41"/>
          <p:cNvSpPr txBox="1">
            <a:spLocks noGrp="1"/>
          </p:cNvSpPr>
          <p:nvPr>
            <p:ph type="body" idx="1"/>
          </p:nvPr>
        </p:nvSpPr>
        <p:spPr>
          <a:xfrm>
            <a:off x="415600" y="1739833"/>
            <a:ext cx="11360800" cy="4418400"/>
          </a:xfrm>
          <a:prstGeom prst="rect">
            <a:avLst/>
          </a:prstGeom>
          <a:noFill/>
          <a:ln>
            <a:noFill/>
          </a:ln>
        </p:spPr>
        <p:txBody>
          <a:bodyPr spcFirstLastPara="1" wrap="square" lIns="91425" tIns="91425" rIns="91425" bIns="91425" anchor="t" anchorCtr="0">
            <a:noAutofit/>
          </a:bodyPr>
          <a:lstStyle>
            <a:lvl1pPr marL="457200" lvl="0" indent="-342900" algn="l">
              <a:lnSpc>
                <a:spcPct val="100000"/>
              </a:lnSpc>
              <a:spcBef>
                <a:spcPts val="0"/>
              </a:spcBef>
              <a:spcAft>
                <a:spcPts val="0"/>
              </a:spcAft>
              <a:buClr>
                <a:schemeClr val="lt1"/>
              </a:buClr>
              <a:buSzPts val="1800"/>
              <a:buChar char="●"/>
              <a:defRPr/>
            </a:lvl1pPr>
            <a:lvl2pPr marL="914400" lvl="1" indent="-317500" algn="l">
              <a:lnSpc>
                <a:spcPct val="100000"/>
              </a:lnSpc>
              <a:spcBef>
                <a:spcPts val="0"/>
              </a:spcBef>
              <a:spcAft>
                <a:spcPts val="0"/>
              </a:spcAft>
              <a:buClr>
                <a:schemeClr val="lt1"/>
              </a:buClr>
              <a:buSzPts val="1400"/>
              <a:buChar char="○"/>
              <a:defRPr/>
            </a:lvl2pPr>
            <a:lvl3pPr marL="1371600" lvl="2" indent="-317500" algn="l">
              <a:lnSpc>
                <a:spcPct val="100000"/>
              </a:lnSpc>
              <a:spcBef>
                <a:spcPts val="0"/>
              </a:spcBef>
              <a:spcAft>
                <a:spcPts val="0"/>
              </a:spcAft>
              <a:buClr>
                <a:schemeClr val="lt1"/>
              </a:buClr>
              <a:buSzPts val="1400"/>
              <a:buChar char="■"/>
              <a:defRPr/>
            </a:lvl3pPr>
            <a:lvl4pPr marL="1828800" lvl="3" indent="-317500" algn="l">
              <a:lnSpc>
                <a:spcPct val="100000"/>
              </a:lnSpc>
              <a:spcBef>
                <a:spcPts val="0"/>
              </a:spcBef>
              <a:spcAft>
                <a:spcPts val="0"/>
              </a:spcAft>
              <a:buClr>
                <a:schemeClr val="lt1"/>
              </a:buClr>
              <a:buSzPts val="1400"/>
              <a:buChar char="●"/>
              <a:defRPr/>
            </a:lvl4pPr>
            <a:lvl5pPr marL="2286000" lvl="4" indent="-317500" algn="l">
              <a:lnSpc>
                <a:spcPct val="100000"/>
              </a:lnSpc>
              <a:spcBef>
                <a:spcPts val="0"/>
              </a:spcBef>
              <a:spcAft>
                <a:spcPts val="0"/>
              </a:spcAft>
              <a:buClr>
                <a:schemeClr val="lt1"/>
              </a:buClr>
              <a:buSzPts val="1400"/>
              <a:buChar char="○"/>
              <a:defRPr/>
            </a:lvl5pPr>
            <a:lvl6pPr marL="2743200" lvl="5" indent="-317500" algn="l">
              <a:lnSpc>
                <a:spcPct val="90000"/>
              </a:lnSpc>
              <a:spcBef>
                <a:spcPts val="0"/>
              </a:spcBef>
              <a:spcAft>
                <a:spcPts val="0"/>
              </a:spcAft>
              <a:buClr>
                <a:schemeClr val="dk1"/>
              </a:buClr>
              <a:buSzPts val="1400"/>
              <a:buChar char="■"/>
              <a:defRPr/>
            </a:lvl6pPr>
            <a:lvl7pPr marL="3200400" lvl="6" indent="-317500" algn="l">
              <a:lnSpc>
                <a:spcPct val="90000"/>
              </a:lnSpc>
              <a:spcBef>
                <a:spcPts val="0"/>
              </a:spcBef>
              <a:spcAft>
                <a:spcPts val="0"/>
              </a:spcAft>
              <a:buClr>
                <a:schemeClr val="dk1"/>
              </a:buClr>
              <a:buSzPts val="1400"/>
              <a:buChar char="●"/>
              <a:defRPr/>
            </a:lvl7pPr>
            <a:lvl8pPr marL="3657600" lvl="7" indent="-317500" algn="l">
              <a:lnSpc>
                <a:spcPct val="90000"/>
              </a:lnSpc>
              <a:spcBef>
                <a:spcPts val="0"/>
              </a:spcBef>
              <a:spcAft>
                <a:spcPts val="0"/>
              </a:spcAft>
              <a:buClr>
                <a:schemeClr val="dk1"/>
              </a:buClr>
              <a:buSzPts val="1400"/>
              <a:buChar char="○"/>
              <a:defRPr/>
            </a:lvl8pPr>
            <a:lvl9pPr marL="4114800" lvl="8" indent="-317500" algn="l">
              <a:lnSpc>
                <a:spcPct val="90000"/>
              </a:lnSpc>
              <a:spcBef>
                <a:spcPts val="0"/>
              </a:spcBef>
              <a:spcAft>
                <a:spcPts val="0"/>
              </a:spcAft>
              <a:buClr>
                <a:schemeClr val="dk1"/>
              </a:buClr>
              <a:buSzPts val="1400"/>
              <a:buChar char="■"/>
              <a:defRPr/>
            </a:lvl9pPr>
          </a:lstStyle>
          <a:p>
            <a:endParaRPr/>
          </a:p>
        </p:txBody>
      </p:sp>
      <p:sp>
        <p:nvSpPr>
          <p:cNvPr id="93" name="Google Shape;93;p41"/>
          <p:cNvSpPr txBox="1">
            <a:spLocks noGrp="1"/>
          </p:cNvSpPr>
          <p:nvPr>
            <p:ph type="sldNum" idx="12"/>
          </p:nvPr>
        </p:nvSpPr>
        <p:spPr>
          <a:xfrm>
            <a:off x="11093411" y="6158356"/>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1pPr>
            <a:lvl2pPr marL="0" marR="0" lvl="1"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2pPr>
            <a:lvl3pPr marL="0" marR="0" lvl="2"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3pPr>
            <a:lvl4pPr marL="0" marR="0" lvl="3"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4pPr>
            <a:lvl5pPr marL="0" marR="0" lvl="4"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5pPr>
            <a:lvl6pPr marL="0" marR="0" lvl="5"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6pPr>
            <a:lvl7pPr marL="0" marR="0" lvl="6"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7pPr>
            <a:lvl8pPr marL="0" marR="0" lvl="7"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8pPr>
            <a:lvl9pPr marL="0" marR="0" lvl="8"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pic>
        <p:nvPicPr>
          <p:cNvPr id="94" name="Google Shape;94;p41"/>
          <p:cNvPicPr preferRelativeResize="0"/>
          <p:nvPr/>
        </p:nvPicPr>
        <p:blipFill rotWithShape="1">
          <a:blip r:embed="rId2">
            <a:alphaModFix/>
          </a:blip>
          <a:srcRect t="42294" b="50052"/>
          <a:stretch/>
        </p:blipFill>
        <p:spPr>
          <a:xfrm>
            <a:off x="1" y="1"/>
            <a:ext cx="12192004" cy="524801"/>
          </a:xfrm>
          <a:prstGeom prst="rect">
            <a:avLst/>
          </a:prstGeom>
          <a:noFill/>
          <a:ln>
            <a:noFill/>
          </a:ln>
        </p:spPr>
      </p:pic>
      <p:sp>
        <p:nvSpPr>
          <p:cNvPr id="95" name="Google Shape;95;p41"/>
          <p:cNvSpPr/>
          <p:nvPr/>
        </p:nvSpPr>
        <p:spPr>
          <a:xfrm>
            <a:off x="0" y="523237"/>
            <a:ext cx="12192000" cy="91600"/>
          </a:xfrm>
          <a:prstGeom prst="rect">
            <a:avLst/>
          </a:prstGeom>
          <a:solidFill>
            <a:schemeClr val="accent5"/>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2400"/>
              <a:buFont typeface="Calibri"/>
              <a:buNone/>
            </a:pPr>
            <a:endParaRPr sz="2400" b="0" i="0" u="none" strike="noStrike" cap="none">
              <a:solidFill>
                <a:schemeClr val="dk1"/>
              </a:solidFill>
              <a:latin typeface="Calibri"/>
              <a:ea typeface="Calibri"/>
              <a:cs typeface="Calibri"/>
              <a:sym typeface="Calibri"/>
            </a:endParaRPr>
          </a:p>
        </p:txBody>
      </p:sp>
      <p:sp>
        <p:nvSpPr>
          <p:cNvPr id="96" name="Google Shape;96;p41"/>
          <p:cNvSpPr txBox="1"/>
          <p:nvPr/>
        </p:nvSpPr>
        <p:spPr>
          <a:xfrm>
            <a:off x="8632080" y="80351"/>
            <a:ext cx="2644800" cy="3624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lt1"/>
              </a:buClr>
              <a:buSzPts val="1333"/>
              <a:buFont typeface="Public Sans"/>
              <a:buNone/>
            </a:pPr>
            <a:r>
              <a:rPr lang="en" sz="1333" b="0" i="0" u="none" strike="noStrike" cap="none">
                <a:solidFill>
                  <a:schemeClr val="lt1"/>
                </a:solidFill>
                <a:latin typeface="Public Sans"/>
                <a:ea typeface="Public Sans"/>
                <a:cs typeface="Public Sans"/>
                <a:sym typeface="Public Sans"/>
              </a:rPr>
              <a:t>OGP </a:t>
            </a:r>
            <a:r>
              <a:rPr lang="en" sz="1333" b="1" i="0" u="none" strike="noStrike" cap="none">
                <a:solidFill>
                  <a:schemeClr val="lt1"/>
                </a:solidFill>
                <a:latin typeface="Public Sans"/>
                <a:ea typeface="Public Sans"/>
                <a:cs typeface="Public Sans"/>
                <a:sym typeface="Public Sans"/>
              </a:rPr>
              <a:t>|</a:t>
            </a:r>
            <a:r>
              <a:rPr lang="en" sz="1333" b="0" i="0" u="none" strike="noStrike" cap="none">
                <a:solidFill>
                  <a:schemeClr val="lt1"/>
                </a:solidFill>
                <a:latin typeface="Public Sans"/>
                <a:ea typeface="Public Sans"/>
                <a:cs typeface="Public Sans"/>
                <a:sym typeface="Public Sans"/>
              </a:rPr>
              <a:t> Office of Technology Policy</a:t>
            </a:r>
            <a:endParaRPr sz="1333" b="0" i="0" u="none" strike="noStrike" cap="none">
              <a:solidFill>
                <a:schemeClr val="lt1"/>
              </a:solidFill>
              <a:latin typeface="Public Sans"/>
              <a:ea typeface="Public Sans"/>
              <a:cs typeface="Public Sans"/>
              <a:sym typeface="Public Sans"/>
            </a:endParaRPr>
          </a:p>
        </p:txBody>
      </p:sp>
      <p:pic>
        <p:nvPicPr>
          <p:cNvPr id="97" name="Google Shape;97;p41"/>
          <p:cNvPicPr preferRelativeResize="0"/>
          <p:nvPr/>
        </p:nvPicPr>
        <p:blipFill rotWithShape="1">
          <a:blip r:embed="rId3">
            <a:alphaModFix/>
          </a:blip>
          <a:srcRect/>
          <a:stretch/>
        </p:blipFill>
        <p:spPr>
          <a:xfrm>
            <a:off x="11451065" y="129985"/>
            <a:ext cx="291431" cy="263131"/>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image, and 1 column">
  <p:cSld name="Title, image, and 1 column">
    <p:spTree>
      <p:nvGrpSpPr>
        <p:cNvPr id="1" name="Shape 98"/>
        <p:cNvGrpSpPr/>
        <p:nvPr/>
      </p:nvGrpSpPr>
      <p:grpSpPr>
        <a:xfrm>
          <a:off x="0" y="0"/>
          <a:ext cx="0" cy="0"/>
          <a:chOff x="0" y="0"/>
          <a:chExt cx="0" cy="0"/>
        </a:xfrm>
      </p:grpSpPr>
      <p:sp>
        <p:nvSpPr>
          <p:cNvPr id="99" name="Google Shape;99;p42"/>
          <p:cNvSpPr txBox="1">
            <a:spLocks noGrp="1"/>
          </p:cNvSpPr>
          <p:nvPr>
            <p:ph type="title"/>
          </p:nvPr>
        </p:nvSpPr>
        <p:spPr>
          <a:xfrm>
            <a:off x="415600" y="796567"/>
            <a:ext cx="11360800" cy="763600"/>
          </a:xfrm>
          <a:prstGeom prst="rect">
            <a:avLst/>
          </a:prstGeom>
          <a:noFill/>
          <a:ln>
            <a:noFill/>
          </a:ln>
        </p:spPr>
        <p:txBody>
          <a:bodyPr spcFirstLastPara="1" wrap="square" lIns="91425" tIns="91425" rIns="91425" bIns="91425" anchor="t" anchorCtr="0">
            <a:noAutofit/>
          </a:bodyPr>
          <a:lstStyle>
            <a:lvl1pPr lvl="0" algn="ctr">
              <a:lnSpc>
                <a:spcPct val="90000"/>
              </a:lnSpc>
              <a:spcBef>
                <a:spcPts val="0"/>
              </a:spcBef>
              <a:spcAft>
                <a:spcPts val="0"/>
              </a:spcAft>
              <a:buClr>
                <a:schemeClr val="lt1"/>
              </a:buClr>
              <a:buSzPts val="2800"/>
              <a:buFont typeface="Calibri"/>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00" name="Google Shape;100;p42"/>
          <p:cNvSpPr>
            <a:spLocks noGrp="1"/>
          </p:cNvSpPr>
          <p:nvPr>
            <p:ph type="pic" idx="2"/>
          </p:nvPr>
        </p:nvSpPr>
        <p:spPr>
          <a:xfrm>
            <a:off x="595300" y="1741900"/>
            <a:ext cx="5333200" cy="4418400"/>
          </a:xfrm>
          <a:prstGeom prst="rect">
            <a:avLst/>
          </a:prstGeom>
          <a:noFill/>
          <a:ln>
            <a:noFill/>
          </a:ln>
        </p:spPr>
      </p:sp>
      <p:sp>
        <p:nvSpPr>
          <p:cNvPr id="101" name="Google Shape;101;p42"/>
          <p:cNvSpPr txBox="1">
            <a:spLocks noGrp="1"/>
          </p:cNvSpPr>
          <p:nvPr>
            <p:ph type="body" idx="1"/>
          </p:nvPr>
        </p:nvSpPr>
        <p:spPr>
          <a:xfrm>
            <a:off x="6443200" y="1739833"/>
            <a:ext cx="5333200" cy="44184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Clr>
                <a:schemeClr val="lt1"/>
              </a:buClr>
              <a:buSzPts val="1400"/>
              <a:buChar char="●"/>
              <a:defRPr sz="1867"/>
            </a:lvl1pPr>
            <a:lvl2pPr marL="914400" lvl="1" indent="-304800" algn="l">
              <a:lnSpc>
                <a:spcPct val="100000"/>
              </a:lnSpc>
              <a:spcBef>
                <a:spcPts val="0"/>
              </a:spcBef>
              <a:spcAft>
                <a:spcPts val="0"/>
              </a:spcAft>
              <a:buClr>
                <a:schemeClr val="lt1"/>
              </a:buClr>
              <a:buSzPts val="1200"/>
              <a:buChar char="○"/>
              <a:defRPr sz="1600"/>
            </a:lvl2pPr>
            <a:lvl3pPr marL="1371600" lvl="2" indent="-304800" algn="l">
              <a:lnSpc>
                <a:spcPct val="100000"/>
              </a:lnSpc>
              <a:spcBef>
                <a:spcPts val="0"/>
              </a:spcBef>
              <a:spcAft>
                <a:spcPts val="0"/>
              </a:spcAft>
              <a:buClr>
                <a:schemeClr val="lt1"/>
              </a:buClr>
              <a:buSzPts val="1200"/>
              <a:buChar char="■"/>
              <a:defRPr sz="1600"/>
            </a:lvl3pPr>
            <a:lvl4pPr marL="1828800" lvl="3" indent="-304800" algn="l">
              <a:lnSpc>
                <a:spcPct val="100000"/>
              </a:lnSpc>
              <a:spcBef>
                <a:spcPts val="0"/>
              </a:spcBef>
              <a:spcAft>
                <a:spcPts val="0"/>
              </a:spcAft>
              <a:buClr>
                <a:schemeClr val="lt1"/>
              </a:buClr>
              <a:buSzPts val="1200"/>
              <a:buChar char="●"/>
              <a:defRPr sz="1600"/>
            </a:lvl4pPr>
            <a:lvl5pPr marL="2286000" lvl="4" indent="-304800" algn="l">
              <a:lnSpc>
                <a:spcPct val="100000"/>
              </a:lnSpc>
              <a:spcBef>
                <a:spcPts val="0"/>
              </a:spcBef>
              <a:spcAft>
                <a:spcPts val="0"/>
              </a:spcAft>
              <a:buClr>
                <a:schemeClr val="lt1"/>
              </a:buClr>
              <a:buSzPts val="1200"/>
              <a:buChar char="○"/>
              <a:defRPr sz="1600"/>
            </a:lvl5pPr>
            <a:lvl6pPr marL="2743200" lvl="5" indent="-304800" algn="l">
              <a:lnSpc>
                <a:spcPct val="90000"/>
              </a:lnSpc>
              <a:spcBef>
                <a:spcPts val="0"/>
              </a:spcBef>
              <a:spcAft>
                <a:spcPts val="0"/>
              </a:spcAft>
              <a:buClr>
                <a:schemeClr val="dk1"/>
              </a:buClr>
              <a:buSzPts val="1200"/>
              <a:buChar char="■"/>
              <a:defRPr sz="1600"/>
            </a:lvl6pPr>
            <a:lvl7pPr marL="3200400" lvl="6" indent="-304800" algn="l">
              <a:lnSpc>
                <a:spcPct val="90000"/>
              </a:lnSpc>
              <a:spcBef>
                <a:spcPts val="0"/>
              </a:spcBef>
              <a:spcAft>
                <a:spcPts val="0"/>
              </a:spcAft>
              <a:buClr>
                <a:schemeClr val="dk1"/>
              </a:buClr>
              <a:buSzPts val="1200"/>
              <a:buChar char="●"/>
              <a:defRPr sz="1600"/>
            </a:lvl7pPr>
            <a:lvl8pPr marL="3657600" lvl="7" indent="-304800" algn="l">
              <a:lnSpc>
                <a:spcPct val="90000"/>
              </a:lnSpc>
              <a:spcBef>
                <a:spcPts val="0"/>
              </a:spcBef>
              <a:spcAft>
                <a:spcPts val="0"/>
              </a:spcAft>
              <a:buClr>
                <a:schemeClr val="dk1"/>
              </a:buClr>
              <a:buSzPts val="1200"/>
              <a:buChar char="○"/>
              <a:defRPr sz="1600"/>
            </a:lvl8pPr>
            <a:lvl9pPr marL="4114800" lvl="8" indent="-304800" algn="l">
              <a:lnSpc>
                <a:spcPct val="90000"/>
              </a:lnSpc>
              <a:spcBef>
                <a:spcPts val="0"/>
              </a:spcBef>
              <a:spcAft>
                <a:spcPts val="0"/>
              </a:spcAft>
              <a:buClr>
                <a:schemeClr val="dk1"/>
              </a:buClr>
              <a:buSzPts val="1200"/>
              <a:buChar char="■"/>
              <a:defRPr sz="1600"/>
            </a:lvl9pPr>
          </a:lstStyle>
          <a:p>
            <a:endParaRPr/>
          </a:p>
        </p:txBody>
      </p:sp>
      <p:sp>
        <p:nvSpPr>
          <p:cNvPr id="102" name="Google Shape;102;p42"/>
          <p:cNvSpPr txBox="1">
            <a:spLocks noGrp="1"/>
          </p:cNvSpPr>
          <p:nvPr>
            <p:ph type="sldNum" idx="12"/>
          </p:nvPr>
        </p:nvSpPr>
        <p:spPr>
          <a:xfrm>
            <a:off x="11093411" y="6158356"/>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1pPr>
            <a:lvl2pPr marL="0" marR="0" lvl="1"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2pPr>
            <a:lvl3pPr marL="0" marR="0" lvl="2"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3pPr>
            <a:lvl4pPr marL="0" marR="0" lvl="3"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4pPr>
            <a:lvl5pPr marL="0" marR="0" lvl="4"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5pPr>
            <a:lvl6pPr marL="0" marR="0" lvl="5"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6pPr>
            <a:lvl7pPr marL="0" marR="0" lvl="6"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7pPr>
            <a:lvl8pPr marL="0" marR="0" lvl="7"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8pPr>
            <a:lvl9pPr marL="0" marR="0" lvl="8"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solidFill>
                <a:schemeClr val="accent5"/>
              </a:solidFill>
            </a:endParaRPr>
          </a:p>
        </p:txBody>
      </p:sp>
      <p:pic>
        <p:nvPicPr>
          <p:cNvPr id="103" name="Google Shape;103;p42"/>
          <p:cNvPicPr preferRelativeResize="0"/>
          <p:nvPr/>
        </p:nvPicPr>
        <p:blipFill rotWithShape="1">
          <a:blip r:embed="rId2">
            <a:alphaModFix/>
          </a:blip>
          <a:srcRect t="42294" b="50052"/>
          <a:stretch/>
        </p:blipFill>
        <p:spPr>
          <a:xfrm>
            <a:off x="1" y="1"/>
            <a:ext cx="12192004" cy="524801"/>
          </a:xfrm>
          <a:prstGeom prst="rect">
            <a:avLst/>
          </a:prstGeom>
          <a:noFill/>
          <a:ln>
            <a:noFill/>
          </a:ln>
        </p:spPr>
      </p:pic>
      <p:sp>
        <p:nvSpPr>
          <p:cNvPr id="104" name="Google Shape;104;p42"/>
          <p:cNvSpPr/>
          <p:nvPr/>
        </p:nvSpPr>
        <p:spPr>
          <a:xfrm>
            <a:off x="0" y="523237"/>
            <a:ext cx="12192000" cy="91600"/>
          </a:xfrm>
          <a:prstGeom prst="rect">
            <a:avLst/>
          </a:prstGeom>
          <a:solidFill>
            <a:schemeClr val="accent5"/>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2400"/>
              <a:buFont typeface="Calibri"/>
              <a:buNone/>
            </a:pPr>
            <a:endParaRPr sz="2400" b="0" i="0" u="none" strike="noStrike" cap="none">
              <a:solidFill>
                <a:schemeClr val="dk1"/>
              </a:solidFill>
              <a:latin typeface="Calibri"/>
              <a:ea typeface="Calibri"/>
              <a:cs typeface="Calibri"/>
              <a:sym typeface="Calibri"/>
            </a:endParaRPr>
          </a:p>
        </p:txBody>
      </p:sp>
      <p:sp>
        <p:nvSpPr>
          <p:cNvPr id="105" name="Google Shape;105;p42"/>
          <p:cNvSpPr txBox="1"/>
          <p:nvPr/>
        </p:nvSpPr>
        <p:spPr>
          <a:xfrm>
            <a:off x="8632080" y="80351"/>
            <a:ext cx="2644800" cy="3624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lt1"/>
              </a:buClr>
              <a:buSzPts val="1333"/>
              <a:buFont typeface="Public Sans"/>
              <a:buNone/>
            </a:pPr>
            <a:r>
              <a:rPr lang="en" sz="1333" b="0" i="0" u="none" strike="noStrike" cap="none">
                <a:solidFill>
                  <a:schemeClr val="lt1"/>
                </a:solidFill>
                <a:latin typeface="Public Sans"/>
                <a:ea typeface="Public Sans"/>
                <a:cs typeface="Public Sans"/>
                <a:sym typeface="Public Sans"/>
              </a:rPr>
              <a:t>OGP </a:t>
            </a:r>
            <a:r>
              <a:rPr lang="en" sz="1333" b="1" i="0" u="none" strike="noStrike" cap="none">
                <a:solidFill>
                  <a:schemeClr val="lt1"/>
                </a:solidFill>
                <a:latin typeface="Public Sans"/>
                <a:ea typeface="Public Sans"/>
                <a:cs typeface="Public Sans"/>
                <a:sym typeface="Public Sans"/>
              </a:rPr>
              <a:t>|</a:t>
            </a:r>
            <a:r>
              <a:rPr lang="en" sz="1333" b="0" i="0" u="none" strike="noStrike" cap="none">
                <a:solidFill>
                  <a:schemeClr val="lt1"/>
                </a:solidFill>
                <a:latin typeface="Public Sans"/>
                <a:ea typeface="Public Sans"/>
                <a:cs typeface="Public Sans"/>
                <a:sym typeface="Public Sans"/>
              </a:rPr>
              <a:t> Office of Technology Policy</a:t>
            </a:r>
            <a:endParaRPr sz="1333" b="0" i="0" u="none" strike="noStrike" cap="none">
              <a:solidFill>
                <a:schemeClr val="lt1"/>
              </a:solidFill>
              <a:latin typeface="Public Sans"/>
              <a:ea typeface="Public Sans"/>
              <a:cs typeface="Public Sans"/>
              <a:sym typeface="Public Sans"/>
            </a:endParaRPr>
          </a:p>
        </p:txBody>
      </p:sp>
      <p:pic>
        <p:nvPicPr>
          <p:cNvPr id="106" name="Google Shape;106;p42"/>
          <p:cNvPicPr preferRelativeResize="0"/>
          <p:nvPr/>
        </p:nvPicPr>
        <p:blipFill rotWithShape="1">
          <a:blip r:embed="rId3">
            <a:alphaModFix/>
          </a:blip>
          <a:srcRect/>
          <a:stretch/>
        </p:blipFill>
        <p:spPr>
          <a:xfrm>
            <a:off x="11451065" y="129985"/>
            <a:ext cx="291431" cy="263131"/>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Slide with Title">
  <p:cSld name="Blank Slide with Title">
    <p:spTree>
      <p:nvGrpSpPr>
        <p:cNvPr id="1" name="Shape 107"/>
        <p:cNvGrpSpPr/>
        <p:nvPr/>
      </p:nvGrpSpPr>
      <p:grpSpPr>
        <a:xfrm>
          <a:off x="0" y="0"/>
          <a:ext cx="0" cy="0"/>
          <a:chOff x="0" y="0"/>
          <a:chExt cx="0" cy="0"/>
        </a:xfrm>
      </p:grpSpPr>
      <p:sp>
        <p:nvSpPr>
          <p:cNvPr id="108" name="Google Shape;108;p43"/>
          <p:cNvSpPr txBox="1">
            <a:spLocks noGrp="1"/>
          </p:cNvSpPr>
          <p:nvPr>
            <p:ph type="title"/>
          </p:nvPr>
        </p:nvSpPr>
        <p:spPr>
          <a:xfrm>
            <a:off x="212400" y="288567"/>
            <a:ext cx="11360800" cy="763600"/>
          </a:xfrm>
          <a:prstGeom prst="rect">
            <a:avLst/>
          </a:prstGeom>
          <a:noFill/>
          <a:ln>
            <a:noFill/>
          </a:ln>
        </p:spPr>
        <p:txBody>
          <a:bodyPr spcFirstLastPara="1" wrap="square" lIns="91425" tIns="91425" rIns="91425" bIns="91425" anchor="t" anchorCtr="0">
            <a:noAutofit/>
          </a:bodyPr>
          <a:lstStyle>
            <a:lvl1pPr lvl="0" algn="ctr">
              <a:lnSpc>
                <a:spcPct val="90000"/>
              </a:lnSpc>
              <a:spcBef>
                <a:spcPts val="0"/>
              </a:spcBef>
              <a:spcAft>
                <a:spcPts val="0"/>
              </a:spcAft>
              <a:buClr>
                <a:schemeClr val="lt1"/>
              </a:buClr>
              <a:buSzPts val="2800"/>
              <a:buFont typeface="Calibri"/>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cxnSp>
        <p:nvCxnSpPr>
          <p:cNvPr id="109" name="Google Shape;109;p43"/>
          <p:cNvCxnSpPr/>
          <p:nvPr/>
        </p:nvCxnSpPr>
        <p:spPr>
          <a:xfrm rot="10800000" flipH="1">
            <a:off x="-11167" y="1093200"/>
            <a:ext cx="12260800" cy="12000"/>
          </a:xfrm>
          <a:prstGeom prst="straightConnector1">
            <a:avLst/>
          </a:prstGeom>
          <a:noFill/>
          <a:ln w="19050" cap="flat" cmpd="sng">
            <a:solidFill>
              <a:srgbClr val="0579BD"/>
            </a:solidFill>
            <a:prstDash val="solid"/>
            <a:round/>
            <a:headEnd type="none" w="sm" len="sm"/>
            <a:tailEnd type="none" w="sm" len="sm"/>
          </a:ln>
        </p:spPr>
      </p:cxnSp>
      <p:sp>
        <p:nvSpPr>
          <p:cNvPr id="110" name="Google Shape;110;p43"/>
          <p:cNvSpPr txBox="1">
            <a:spLocks noGrp="1"/>
          </p:cNvSpPr>
          <p:nvPr>
            <p:ph type="sldNum" idx="12"/>
          </p:nvPr>
        </p:nvSpPr>
        <p:spPr>
          <a:xfrm>
            <a:off x="11093411" y="6158356"/>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1pPr>
            <a:lvl2pPr marL="0" marR="0" lvl="1"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2pPr>
            <a:lvl3pPr marL="0" marR="0" lvl="2"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3pPr>
            <a:lvl4pPr marL="0" marR="0" lvl="3"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4pPr>
            <a:lvl5pPr marL="0" marR="0" lvl="4"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5pPr>
            <a:lvl6pPr marL="0" marR="0" lvl="5"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6pPr>
            <a:lvl7pPr marL="0" marR="0" lvl="6"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7pPr>
            <a:lvl8pPr marL="0" marR="0" lvl="7"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8pPr>
            <a:lvl9pPr marL="0" marR="0" lvl="8"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2 columns" type="twoColTx">
  <p:cSld name="TITLE_AND_TWO_COLUMNS">
    <p:spTree>
      <p:nvGrpSpPr>
        <p:cNvPr id="1" name="Shape 111"/>
        <p:cNvGrpSpPr/>
        <p:nvPr/>
      </p:nvGrpSpPr>
      <p:grpSpPr>
        <a:xfrm>
          <a:off x="0" y="0"/>
          <a:ext cx="0" cy="0"/>
          <a:chOff x="0" y="0"/>
          <a:chExt cx="0" cy="0"/>
        </a:xfrm>
      </p:grpSpPr>
      <p:sp>
        <p:nvSpPr>
          <p:cNvPr id="112" name="Google Shape;112;p44"/>
          <p:cNvSpPr txBox="1">
            <a:spLocks noGrp="1"/>
          </p:cNvSpPr>
          <p:nvPr>
            <p:ph type="title"/>
          </p:nvPr>
        </p:nvSpPr>
        <p:spPr>
          <a:xfrm>
            <a:off x="415600" y="796567"/>
            <a:ext cx="11360800" cy="763600"/>
          </a:xfrm>
          <a:prstGeom prst="rect">
            <a:avLst/>
          </a:prstGeom>
          <a:noFill/>
          <a:ln>
            <a:noFill/>
          </a:ln>
        </p:spPr>
        <p:txBody>
          <a:bodyPr spcFirstLastPara="1" wrap="square" lIns="91425" tIns="91425" rIns="91425" bIns="91425" anchor="t" anchorCtr="0">
            <a:noAutofit/>
          </a:bodyPr>
          <a:lstStyle>
            <a:lvl1pPr lvl="0" algn="ctr">
              <a:lnSpc>
                <a:spcPct val="90000"/>
              </a:lnSpc>
              <a:spcBef>
                <a:spcPts val="0"/>
              </a:spcBef>
              <a:spcAft>
                <a:spcPts val="0"/>
              </a:spcAft>
              <a:buClr>
                <a:schemeClr val="lt1"/>
              </a:buClr>
              <a:buSzPts val="2800"/>
              <a:buFont typeface="Calibri"/>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13" name="Google Shape;113;p44"/>
          <p:cNvSpPr txBox="1">
            <a:spLocks noGrp="1"/>
          </p:cNvSpPr>
          <p:nvPr>
            <p:ph type="body" idx="1"/>
          </p:nvPr>
        </p:nvSpPr>
        <p:spPr>
          <a:xfrm>
            <a:off x="415600" y="1739833"/>
            <a:ext cx="5333200" cy="44184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Clr>
                <a:schemeClr val="lt1"/>
              </a:buClr>
              <a:buSzPts val="1400"/>
              <a:buChar char="●"/>
              <a:defRPr sz="1867"/>
            </a:lvl1pPr>
            <a:lvl2pPr marL="914400" lvl="1" indent="-304800" algn="l">
              <a:lnSpc>
                <a:spcPct val="100000"/>
              </a:lnSpc>
              <a:spcBef>
                <a:spcPts val="0"/>
              </a:spcBef>
              <a:spcAft>
                <a:spcPts val="0"/>
              </a:spcAft>
              <a:buClr>
                <a:schemeClr val="lt1"/>
              </a:buClr>
              <a:buSzPts val="1200"/>
              <a:buChar char="○"/>
              <a:defRPr sz="1600"/>
            </a:lvl2pPr>
            <a:lvl3pPr marL="1371600" lvl="2" indent="-304800" algn="l">
              <a:lnSpc>
                <a:spcPct val="100000"/>
              </a:lnSpc>
              <a:spcBef>
                <a:spcPts val="0"/>
              </a:spcBef>
              <a:spcAft>
                <a:spcPts val="0"/>
              </a:spcAft>
              <a:buClr>
                <a:schemeClr val="lt1"/>
              </a:buClr>
              <a:buSzPts val="1200"/>
              <a:buChar char="■"/>
              <a:defRPr sz="1600"/>
            </a:lvl3pPr>
            <a:lvl4pPr marL="1828800" lvl="3" indent="-304800" algn="l">
              <a:lnSpc>
                <a:spcPct val="100000"/>
              </a:lnSpc>
              <a:spcBef>
                <a:spcPts val="0"/>
              </a:spcBef>
              <a:spcAft>
                <a:spcPts val="0"/>
              </a:spcAft>
              <a:buClr>
                <a:schemeClr val="lt1"/>
              </a:buClr>
              <a:buSzPts val="1200"/>
              <a:buChar char="●"/>
              <a:defRPr sz="1600"/>
            </a:lvl4pPr>
            <a:lvl5pPr marL="2286000" lvl="4" indent="-304800" algn="l">
              <a:lnSpc>
                <a:spcPct val="100000"/>
              </a:lnSpc>
              <a:spcBef>
                <a:spcPts val="0"/>
              </a:spcBef>
              <a:spcAft>
                <a:spcPts val="0"/>
              </a:spcAft>
              <a:buClr>
                <a:schemeClr val="lt1"/>
              </a:buClr>
              <a:buSzPts val="1200"/>
              <a:buChar char="○"/>
              <a:defRPr sz="1600"/>
            </a:lvl5pPr>
            <a:lvl6pPr marL="2743200" lvl="5" indent="-304800" algn="l">
              <a:lnSpc>
                <a:spcPct val="90000"/>
              </a:lnSpc>
              <a:spcBef>
                <a:spcPts val="0"/>
              </a:spcBef>
              <a:spcAft>
                <a:spcPts val="0"/>
              </a:spcAft>
              <a:buClr>
                <a:schemeClr val="dk1"/>
              </a:buClr>
              <a:buSzPts val="1200"/>
              <a:buChar char="■"/>
              <a:defRPr sz="1600"/>
            </a:lvl6pPr>
            <a:lvl7pPr marL="3200400" lvl="6" indent="-304800" algn="l">
              <a:lnSpc>
                <a:spcPct val="90000"/>
              </a:lnSpc>
              <a:spcBef>
                <a:spcPts val="0"/>
              </a:spcBef>
              <a:spcAft>
                <a:spcPts val="0"/>
              </a:spcAft>
              <a:buClr>
                <a:schemeClr val="dk1"/>
              </a:buClr>
              <a:buSzPts val="1200"/>
              <a:buChar char="●"/>
              <a:defRPr sz="1600"/>
            </a:lvl7pPr>
            <a:lvl8pPr marL="3657600" lvl="7" indent="-304800" algn="l">
              <a:lnSpc>
                <a:spcPct val="90000"/>
              </a:lnSpc>
              <a:spcBef>
                <a:spcPts val="0"/>
              </a:spcBef>
              <a:spcAft>
                <a:spcPts val="0"/>
              </a:spcAft>
              <a:buClr>
                <a:schemeClr val="dk1"/>
              </a:buClr>
              <a:buSzPts val="1200"/>
              <a:buChar char="○"/>
              <a:defRPr sz="1600"/>
            </a:lvl8pPr>
            <a:lvl9pPr marL="4114800" lvl="8" indent="-304800" algn="l">
              <a:lnSpc>
                <a:spcPct val="90000"/>
              </a:lnSpc>
              <a:spcBef>
                <a:spcPts val="0"/>
              </a:spcBef>
              <a:spcAft>
                <a:spcPts val="0"/>
              </a:spcAft>
              <a:buClr>
                <a:schemeClr val="dk1"/>
              </a:buClr>
              <a:buSzPts val="1200"/>
              <a:buChar char="■"/>
              <a:defRPr sz="1600"/>
            </a:lvl9pPr>
          </a:lstStyle>
          <a:p>
            <a:endParaRPr/>
          </a:p>
        </p:txBody>
      </p:sp>
      <p:sp>
        <p:nvSpPr>
          <p:cNvPr id="114" name="Google Shape;114;p44"/>
          <p:cNvSpPr txBox="1">
            <a:spLocks noGrp="1"/>
          </p:cNvSpPr>
          <p:nvPr>
            <p:ph type="body" idx="2"/>
          </p:nvPr>
        </p:nvSpPr>
        <p:spPr>
          <a:xfrm>
            <a:off x="6443200" y="1739833"/>
            <a:ext cx="5333200" cy="44184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Clr>
                <a:schemeClr val="lt1"/>
              </a:buClr>
              <a:buSzPts val="1400"/>
              <a:buChar char="●"/>
              <a:defRPr sz="1867"/>
            </a:lvl1pPr>
            <a:lvl2pPr marL="914400" lvl="1" indent="-304800" algn="l">
              <a:lnSpc>
                <a:spcPct val="100000"/>
              </a:lnSpc>
              <a:spcBef>
                <a:spcPts val="0"/>
              </a:spcBef>
              <a:spcAft>
                <a:spcPts val="0"/>
              </a:spcAft>
              <a:buClr>
                <a:schemeClr val="lt1"/>
              </a:buClr>
              <a:buSzPts val="1200"/>
              <a:buChar char="○"/>
              <a:defRPr sz="1600"/>
            </a:lvl2pPr>
            <a:lvl3pPr marL="1371600" lvl="2" indent="-304800" algn="l">
              <a:lnSpc>
                <a:spcPct val="100000"/>
              </a:lnSpc>
              <a:spcBef>
                <a:spcPts val="0"/>
              </a:spcBef>
              <a:spcAft>
                <a:spcPts val="0"/>
              </a:spcAft>
              <a:buClr>
                <a:schemeClr val="lt1"/>
              </a:buClr>
              <a:buSzPts val="1200"/>
              <a:buChar char="■"/>
              <a:defRPr sz="1600"/>
            </a:lvl3pPr>
            <a:lvl4pPr marL="1828800" lvl="3" indent="-304800" algn="l">
              <a:lnSpc>
                <a:spcPct val="100000"/>
              </a:lnSpc>
              <a:spcBef>
                <a:spcPts val="0"/>
              </a:spcBef>
              <a:spcAft>
                <a:spcPts val="0"/>
              </a:spcAft>
              <a:buClr>
                <a:schemeClr val="lt1"/>
              </a:buClr>
              <a:buSzPts val="1200"/>
              <a:buChar char="●"/>
              <a:defRPr sz="1600"/>
            </a:lvl4pPr>
            <a:lvl5pPr marL="2286000" lvl="4" indent="-304800" algn="l">
              <a:lnSpc>
                <a:spcPct val="100000"/>
              </a:lnSpc>
              <a:spcBef>
                <a:spcPts val="0"/>
              </a:spcBef>
              <a:spcAft>
                <a:spcPts val="0"/>
              </a:spcAft>
              <a:buClr>
                <a:schemeClr val="lt1"/>
              </a:buClr>
              <a:buSzPts val="1200"/>
              <a:buChar char="○"/>
              <a:defRPr sz="1600"/>
            </a:lvl5pPr>
            <a:lvl6pPr marL="2743200" lvl="5" indent="-304800" algn="l">
              <a:lnSpc>
                <a:spcPct val="90000"/>
              </a:lnSpc>
              <a:spcBef>
                <a:spcPts val="0"/>
              </a:spcBef>
              <a:spcAft>
                <a:spcPts val="0"/>
              </a:spcAft>
              <a:buClr>
                <a:schemeClr val="dk1"/>
              </a:buClr>
              <a:buSzPts val="1200"/>
              <a:buChar char="■"/>
              <a:defRPr sz="1600"/>
            </a:lvl6pPr>
            <a:lvl7pPr marL="3200400" lvl="6" indent="-304800" algn="l">
              <a:lnSpc>
                <a:spcPct val="90000"/>
              </a:lnSpc>
              <a:spcBef>
                <a:spcPts val="0"/>
              </a:spcBef>
              <a:spcAft>
                <a:spcPts val="0"/>
              </a:spcAft>
              <a:buClr>
                <a:schemeClr val="dk1"/>
              </a:buClr>
              <a:buSzPts val="1200"/>
              <a:buChar char="●"/>
              <a:defRPr sz="1600"/>
            </a:lvl7pPr>
            <a:lvl8pPr marL="3657600" lvl="7" indent="-304800" algn="l">
              <a:lnSpc>
                <a:spcPct val="90000"/>
              </a:lnSpc>
              <a:spcBef>
                <a:spcPts val="0"/>
              </a:spcBef>
              <a:spcAft>
                <a:spcPts val="0"/>
              </a:spcAft>
              <a:buClr>
                <a:schemeClr val="dk1"/>
              </a:buClr>
              <a:buSzPts val="1200"/>
              <a:buChar char="○"/>
              <a:defRPr sz="1600"/>
            </a:lvl8pPr>
            <a:lvl9pPr marL="4114800" lvl="8" indent="-304800" algn="l">
              <a:lnSpc>
                <a:spcPct val="90000"/>
              </a:lnSpc>
              <a:spcBef>
                <a:spcPts val="0"/>
              </a:spcBef>
              <a:spcAft>
                <a:spcPts val="0"/>
              </a:spcAft>
              <a:buClr>
                <a:schemeClr val="dk1"/>
              </a:buClr>
              <a:buSzPts val="1200"/>
              <a:buChar char="■"/>
              <a:defRPr sz="1600"/>
            </a:lvl9pPr>
          </a:lstStyle>
          <a:p>
            <a:endParaRPr/>
          </a:p>
        </p:txBody>
      </p:sp>
      <p:sp>
        <p:nvSpPr>
          <p:cNvPr id="115" name="Google Shape;115;p44"/>
          <p:cNvSpPr txBox="1">
            <a:spLocks noGrp="1"/>
          </p:cNvSpPr>
          <p:nvPr>
            <p:ph type="sldNum" idx="12"/>
          </p:nvPr>
        </p:nvSpPr>
        <p:spPr>
          <a:xfrm>
            <a:off x="11093411" y="6158356"/>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1pPr>
            <a:lvl2pPr marL="0" marR="0" lvl="1"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2pPr>
            <a:lvl3pPr marL="0" marR="0" lvl="2"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3pPr>
            <a:lvl4pPr marL="0" marR="0" lvl="3"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4pPr>
            <a:lvl5pPr marL="0" marR="0" lvl="4"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5pPr>
            <a:lvl6pPr marL="0" marR="0" lvl="5"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6pPr>
            <a:lvl7pPr marL="0" marR="0" lvl="6"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7pPr>
            <a:lvl8pPr marL="0" marR="0" lvl="7"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8pPr>
            <a:lvl9pPr marL="0" marR="0" lvl="8" indent="0" algn="r">
              <a:lnSpc>
                <a:spcPct val="100000"/>
              </a:lnSpc>
              <a:spcBef>
                <a:spcPts val="0"/>
              </a:spcBef>
              <a:spcAft>
                <a:spcPts val="0"/>
              </a:spcAft>
              <a:buClr>
                <a:srgbClr val="D8D8D8"/>
              </a:buClr>
              <a:buSzPts val="1600"/>
              <a:buFont typeface="Calibri"/>
              <a:buNone/>
              <a:defRPr sz="1600" b="0" i="0" u="none" strike="noStrike" cap="none">
                <a:solidFill>
                  <a:srgbClr val="D8D8D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solidFill>
                <a:schemeClr val="accent5"/>
              </a:solidFill>
            </a:endParaRPr>
          </a:p>
        </p:txBody>
      </p:sp>
      <p:pic>
        <p:nvPicPr>
          <p:cNvPr id="116" name="Google Shape;116;p44"/>
          <p:cNvPicPr preferRelativeResize="0"/>
          <p:nvPr/>
        </p:nvPicPr>
        <p:blipFill rotWithShape="1">
          <a:blip r:embed="rId2">
            <a:alphaModFix/>
          </a:blip>
          <a:srcRect t="42294" b="50052"/>
          <a:stretch/>
        </p:blipFill>
        <p:spPr>
          <a:xfrm>
            <a:off x="1" y="1"/>
            <a:ext cx="12192004" cy="524801"/>
          </a:xfrm>
          <a:prstGeom prst="rect">
            <a:avLst/>
          </a:prstGeom>
          <a:noFill/>
          <a:ln>
            <a:noFill/>
          </a:ln>
        </p:spPr>
      </p:pic>
      <p:sp>
        <p:nvSpPr>
          <p:cNvPr id="117" name="Google Shape;117;p44"/>
          <p:cNvSpPr/>
          <p:nvPr/>
        </p:nvSpPr>
        <p:spPr>
          <a:xfrm>
            <a:off x="0" y="523237"/>
            <a:ext cx="12192000" cy="91600"/>
          </a:xfrm>
          <a:prstGeom prst="rect">
            <a:avLst/>
          </a:prstGeom>
          <a:solidFill>
            <a:schemeClr val="accent5"/>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2400"/>
              <a:buFont typeface="Calibri"/>
              <a:buNone/>
            </a:pPr>
            <a:endParaRPr sz="2400" b="0" i="0" u="none" strike="noStrike" cap="none">
              <a:solidFill>
                <a:schemeClr val="dk1"/>
              </a:solidFill>
              <a:latin typeface="Calibri"/>
              <a:ea typeface="Calibri"/>
              <a:cs typeface="Calibri"/>
              <a:sym typeface="Calibri"/>
            </a:endParaRPr>
          </a:p>
        </p:txBody>
      </p:sp>
      <p:sp>
        <p:nvSpPr>
          <p:cNvPr id="118" name="Google Shape;118;p44"/>
          <p:cNvSpPr txBox="1"/>
          <p:nvPr/>
        </p:nvSpPr>
        <p:spPr>
          <a:xfrm>
            <a:off x="8632080" y="80351"/>
            <a:ext cx="2644800" cy="3624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lt1"/>
              </a:buClr>
              <a:buSzPts val="1333"/>
              <a:buFont typeface="Public Sans"/>
              <a:buNone/>
            </a:pPr>
            <a:r>
              <a:rPr lang="en" sz="1333" b="0" i="0" u="none" strike="noStrike" cap="none">
                <a:solidFill>
                  <a:schemeClr val="lt1"/>
                </a:solidFill>
                <a:latin typeface="Public Sans"/>
                <a:ea typeface="Public Sans"/>
                <a:cs typeface="Public Sans"/>
                <a:sym typeface="Public Sans"/>
              </a:rPr>
              <a:t>OGP </a:t>
            </a:r>
            <a:r>
              <a:rPr lang="en" sz="1333" b="1" i="0" u="none" strike="noStrike" cap="none">
                <a:solidFill>
                  <a:schemeClr val="lt1"/>
                </a:solidFill>
                <a:latin typeface="Public Sans"/>
                <a:ea typeface="Public Sans"/>
                <a:cs typeface="Public Sans"/>
                <a:sym typeface="Public Sans"/>
              </a:rPr>
              <a:t>|</a:t>
            </a:r>
            <a:r>
              <a:rPr lang="en" sz="1333" b="0" i="0" u="none" strike="noStrike" cap="none">
                <a:solidFill>
                  <a:schemeClr val="lt1"/>
                </a:solidFill>
                <a:latin typeface="Public Sans"/>
                <a:ea typeface="Public Sans"/>
                <a:cs typeface="Public Sans"/>
                <a:sym typeface="Public Sans"/>
              </a:rPr>
              <a:t> Office of Technology Policy</a:t>
            </a:r>
            <a:endParaRPr sz="1333" b="0" i="0" u="none" strike="noStrike" cap="none">
              <a:solidFill>
                <a:schemeClr val="lt1"/>
              </a:solidFill>
              <a:latin typeface="Public Sans"/>
              <a:ea typeface="Public Sans"/>
              <a:cs typeface="Public Sans"/>
              <a:sym typeface="Public Sans"/>
            </a:endParaRPr>
          </a:p>
        </p:txBody>
      </p:sp>
      <p:pic>
        <p:nvPicPr>
          <p:cNvPr id="119" name="Google Shape;119;p44"/>
          <p:cNvPicPr preferRelativeResize="0"/>
          <p:nvPr/>
        </p:nvPicPr>
        <p:blipFill rotWithShape="1">
          <a:blip r:embed="rId3">
            <a:alphaModFix/>
          </a:blip>
          <a:srcRect/>
          <a:stretch/>
        </p:blipFill>
        <p:spPr>
          <a:xfrm>
            <a:off x="11451065" y="129985"/>
            <a:ext cx="291431" cy="263131"/>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Light - Single Content w/label - plain">
  <p:cSld name="Light - Single Content w/label - plain">
    <p:bg>
      <p:bgPr>
        <a:blipFill>
          <a:blip r:embed="rId2">
            <a:alphaModFix/>
          </a:blip>
          <a:stretch>
            <a:fillRect/>
          </a:stretch>
        </a:blipFill>
        <a:effectLst/>
      </p:bgPr>
    </p:bg>
    <p:spTree>
      <p:nvGrpSpPr>
        <p:cNvPr id="1" name="Shape 126"/>
        <p:cNvGrpSpPr/>
        <p:nvPr/>
      </p:nvGrpSpPr>
      <p:grpSpPr>
        <a:xfrm>
          <a:off x="0" y="0"/>
          <a:ext cx="0" cy="0"/>
          <a:chOff x="0" y="0"/>
          <a:chExt cx="0" cy="0"/>
        </a:xfrm>
      </p:grpSpPr>
      <p:sp>
        <p:nvSpPr>
          <p:cNvPr id="127" name="Google Shape;127;p29"/>
          <p:cNvSpPr txBox="1">
            <a:spLocks noGrp="1"/>
          </p:cNvSpPr>
          <p:nvPr>
            <p:ph type="title"/>
          </p:nvPr>
        </p:nvSpPr>
        <p:spPr>
          <a:xfrm>
            <a:off x="838200" y="188149"/>
            <a:ext cx="105156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4800"/>
              <a:buFont typeface="Calibri"/>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8" name="Google Shape;128;p29"/>
          <p:cNvSpPr txBox="1">
            <a:spLocks noGrp="1"/>
          </p:cNvSpPr>
          <p:nvPr>
            <p:ph type="body" idx="1"/>
          </p:nvPr>
        </p:nvSpPr>
        <p:spPr>
          <a:xfrm>
            <a:off x="838200" y="1825625"/>
            <a:ext cx="10515600" cy="3632495"/>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1000"/>
              </a:spcBef>
              <a:spcAft>
                <a:spcPts val="0"/>
              </a:spcAft>
              <a:buClr>
                <a:schemeClr val="dk2"/>
              </a:buClr>
              <a:buSzPts val="1800"/>
              <a:buChar char="•"/>
              <a:defRPr/>
            </a:lvl1pPr>
            <a:lvl2pPr marL="914400" lvl="1" indent="-342900" algn="l">
              <a:lnSpc>
                <a:spcPct val="100000"/>
              </a:lnSpc>
              <a:spcBef>
                <a:spcPts val="500"/>
              </a:spcBef>
              <a:spcAft>
                <a:spcPts val="0"/>
              </a:spcAft>
              <a:buClr>
                <a:schemeClr val="dk2"/>
              </a:buClr>
              <a:buSzPts val="1800"/>
              <a:buChar char="▪"/>
              <a:defRPr/>
            </a:lvl2pPr>
            <a:lvl3pPr marL="1371600" lvl="2" indent="-342900" algn="l">
              <a:lnSpc>
                <a:spcPct val="100000"/>
              </a:lnSpc>
              <a:spcBef>
                <a:spcPts val="500"/>
              </a:spcBef>
              <a:spcAft>
                <a:spcPts val="0"/>
              </a:spcAft>
              <a:buClr>
                <a:schemeClr val="dk2"/>
              </a:buClr>
              <a:buSzPts val="1800"/>
              <a:buChar char="-"/>
              <a:defRPr/>
            </a:lvl3pPr>
            <a:lvl4pPr marL="1828800" lvl="3" indent="-342900" algn="l">
              <a:lnSpc>
                <a:spcPct val="100000"/>
              </a:lnSpc>
              <a:spcBef>
                <a:spcPts val="500"/>
              </a:spcBef>
              <a:spcAft>
                <a:spcPts val="0"/>
              </a:spcAft>
              <a:buClr>
                <a:schemeClr val="dk2"/>
              </a:buClr>
              <a:buSzPts val="1800"/>
              <a:buChar char="▫"/>
              <a:defRPr/>
            </a:lvl4pPr>
            <a:lvl5pPr marL="2286000" lvl="4" indent="-342900" algn="l">
              <a:lnSpc>
                <a:spcPct val="100000"/>
              </a:lnSpc>
              <a:spcBef>
                <a:spcPts val="500"/>
              </a:spcBef>
              <a:spcAft>
                <a:spcPts val="0"/>
              </a:spcAft>
              <a:buClr>
                <a:schemeClr val="dk2"/>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9" name="Google Shape;129;p29"/>
          <p:cNvSpPr txBox="1">
            <a:spLocks noGrp="1"/>
          </p:cNvSpPr>
          <p:nvPr>
            <p:ph type="body" idx="2"/>
          </p:nvPr>
        </p:nvSpPr>
        <p:spPr>
          <a:xfrm>
            <a:off x="838200" y="5458119"/>
            <a:ext cx="10515600" cy="769561"/>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1000"/>
              </a:spcBef>
              <a:spcAft>
                <a:spcPts val="0"/>
              </a:spcAft>
              <a:buClr>
                <a:schemeClr val="dk2"/>
              </a:buClr>
              <a:buSzPts val="3600"/>
              <a:buNone/>
              <a:defRPr/>
            </a:lvl1pPr>
            <a:lvl2pPr marL="914400" lvl="1" indent="-228600" algn="ctr">
              <a:lnSpc>
                <a:spcPct val="100000"/>
              </a:lnSpc>
              <a:spcBef>
                <a:spcPts val="500"/>
              </a:spcBef>
              <a:spcAft>
                <a:spcPts val="0"/>
              </a:spcAft>
              <a:buClr>
                <a:schemeClr val="dk2"/>
              </a:buClr>
              <a:buSzPts val="3200"/>
              <a:buNone/>
              <a:defRPr/>
            </a:lvl2pPr>
            <a:lvl3pPr marL="1371600" lvl="2" indent="-228600" algn="ctr">
              <a:lnSpc>
                <a:spcPct val="100000"/>
              </a:lnSpc>
              <a:spcBef>
                <a:spcPts val="500"/>
              </a:spcBef>
              <a:spcAft>
                <a:spcPts val="0"/>
              </a:spcAft>
              <a:buClr>
                <a:schemeClr val="dk2"/>
              </a:buClr>
              <a:buSzPts val="2800"/>
              <a:buNone/>
              <a:defRPr/>
            </a:lvl3pPr>
            <a:lvl4pPr marL="1828800" lvl="3" indent="-228600" algn="ctr">
              <a:lnSpc>
                <a:spcPct val="100000"/>
              </a:lnSpc>
              <a:spcBef>
                <a:spcPts val="500"/>
              </a:spcBef>
              <a:spcAft>
                <a:spcPts val="0"/>
              </a:spcAft>
              <a:buClr>
                <a:schemeClr val="dk2"/>
              </a:buClr>
              <a:buSzPts val="2400"/>
              <a:buNone/>
              <a:defRPr/>
            </a:lvl4pPr>
            <a:lvl5pPr marL="2286000" lvl="4" indent="-228600" algn="ctr">
              <a:lnSpc>
                <a:spcPct val="100000"/>
              </a:lnSpc>
              <a:spcBef>
                <a:spcPts val="500"/>
              </a:spcBef>
              <a:spcAft>
                <a:spcPts val="0"/>
              </a:spcAft>
              <a:buClr>
                <a:schemeClr val="dk2"/>
              </a:buClr>
              <a:buSzPts val="2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0" name="Google Shape;130;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ght - Single Content - plain" type="obj">
  <p:cSld name="OBJECT">
    <p:bg>
      <p:bgPr>
        <a:blipFill>
          <a:blip r:embed="rId2">
            <a:alphaModFix/>
          </a:blip>
          <a:stretch>
            <a:fillRect/>
          </a:stretch>
        </a:blipFill>
        <a:effectLst/>
      </p:bgPr>
    </p:bg>
    <p:spTree>
      <p:nvGrpSpPr>
        <p:cNvPr id="1" name="Shape 133"/>
        <p:cNvGrpSpPr/>
        <p:nvPr/>
      </p:nvGrpSpPr>
      <p:grpSpPr>
        <a:xfrm>
          <a:off x="0" y="0"/>
          <a:ext cx="0" cy="0"/>
          <a:chOff x="0" y="0"/>
          <a:chExt cx="0" cy="0"/>
        </a:xfrm>
      </p:grpSpPr>
      <p:sp>
        <p:nvSpPr>
          <p:cNvPr id="134" name="Google Shape;134;p32"/>
          <p:cNvSpPr txBox="1">
            <a:spLocks noGrp="1"/>
          </p:cNvSpPr>
          <p:nvPr>
            <p:ph type="title"/>
          </p:nvPr>
        </p:nvSpPr>
        <p:spPr>
          <a:xfrm>
            <a:off x="838200" y="188149"/>
            <a:ext cx="105156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4800"/>
              <a:buFont typeface="Calibri"/>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5" name="Google Shape;135;p3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1000"/>
              </a:spcBef>
              <a:spcAft>
                <a:spcPts val="0"/>
              </a:spcAft>
              <a:buClr>
                <a:schemeClr val="dk2"/>
              </a:buClr>
              <a:buSzPts val="1800"/>
              <a:buChar char="•"/>
              <a:defRPr/>
            </a:lvl1pPr>
            <a:lvl2pPr marL="914400" lvl="1" indent="-342900" algn="l">
              <a:lnSpc>
                <a:spcPct val="100000"/>
              </a:lnSpc>
              <a:spcBef>
                <a:spcPts val="500"/>
              </a:spcBef>
              <a:spcAft>
                <a:spcPts val="0"/>
              </a:spcAft>
              <a:buClr>
                <a:schemeClr val="dk2"/>
              </a:buClr>
              <a:buSzPts val="1800"/>
              <a:buChar char="▪"/>
              <a:defRPr/>
            </a:lvl2pPr>
            <a:lvl3pPr marL="1371600" lvl="2" indent="-342900" algn="l">
              <a:lnSpc>
                <a:spcPct val="100000"/>
              </a:lnSpc>
              <a:spcBef>
                <a:spcPts val="500"/>
              </a:spcBef>
              <a:spcAft>
                <a:spcPts val="0"/>
              </a:spcAft>
              <a:buClr>
                <a:schemeClr val="dk2"/>
              </a:buClr>
              <a:buSzPts val="1800"/>
              <a:buChar char="-"/>
              <a:defRPr/>
            </a:lvl3pPr>
            <a:lvl4pPr marL="1828800" lvl="3" indent="-342900" algn="l">
              <a:lnSpc>
                <a:spcPct val="100000"/>
              </a:lnSpc>
              <a:spcBef>
                <a:spcPts val="500"/>
              </a:spcBef>
              <a:spcAft>
                <a:spcPts val="0"/>
              </a:spcAft>
              <a:buClr>
                <a:schemeClr val="dk2"/>
              </a:buClr>
              <a:buSzPts val="1800"/>
              <a:buChar char="▫"/>
              <a:defRPr/>
            </a:lvl4pPr>
            <a:lvl5pPr marL="2286000" lvl="4" indent="-342900" algn="l">
              <a:lnSpc>
                <a:spcPct val="100000"/>
              </a:lnSpc>
              <a:spcBef>
                <a:spcPts val="500"/>
              </a:spcBef>
              <a:spcAft>
                <a:spcPts val="0"/>
              </a:spcAft>
              <a:buClr>
                <a:schemeClr val="dk2"/>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6" name="Google Shape;136;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7" name="Google Shape;137;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ght - Two Content w/two labels - plain">
  <p:cSld name="Light - Two Content w/two labels - plain">
    <p:bg>
      <p:bgPr>
        <a:blipFill>
          <a:blip r:embed="rId2">
            <a:alphaModFix/>
          </a:blip>
          <a:stretch>
            <a:fillRect/>
          </a:stretch>
        </a:blipFill>
        <a:effectLst/>
      </p:bgPr>
    </p:bg>
    <p:spTree>
      <p:nvGrpSpPr>
        <p:cNvPr id="1" name="Shape 139"/>
        <p:cNvGrpSpPr/>
        <p:nvPr/>
      </p:nvGrpSpPr>
      <p:grpSpPr>
        <a:xfrm>
          <a:off x="0" y="0"/>
          <a:ext cx="0" cy="0"/>
          <a:chOff x="0" y="0"/>
          <a:chExt cx="0" cy="0"/>
        </a:xfrm>
      </p:grpSpPr>
      <p:sp>
        <p:nvSpPr>
          <p:cNvPr id="140" name="Google Shape;140;p45"/>
          <p:cNvSpPr txBox="1">
            <a:spLocks noGrp="1"/>
          </p:cNvSpPr>
          <p:nvPr>
            <p:ph type="title"/>
          </p:nvPr>
        </p:nvSpPr>
        <p:spPr>
          <a:xfrm>
            <a:off x="838200" y="187701"/>
            <a:ext cx="105156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4800"/>
              <a:buFont typeface="Calibri"/>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1" name="Google Shape;141;p45"/>
          <p:cNvSpPr txBox="1">
            <a:spLocks noGrp="1"/>
          </p:cNvSpPr>
          <p:nvPr>
            <p:ph type="body" idx="1"/>
          </p:nvPr>
        </p:nvSpPr>
        <p:spPr>
          <a:xfrm>
            <a:off x="839788" y="1809039"/>
            <a:ext cx="5157787" cy="3684588"/>
          </a:xfrm>
          <a:prstGeom prst="rect">
            <a:avLst/>
          </a:prstGeom>
          <a:noFill/>
          <a:ln>
            <a:noFill/>
          </a:ln>
        </p:spPr>
        <p:txBody>
          <a:bodyPr spcFirstLastPara="1" wrap="square" lIns="91425" tIns="45700" rIns="91425" bIns="45700" anchor="ctr" anchorCtr="0">
            <a:normAutofit/>
          </a:bodyPr>
          <a:lstStyle>
            <a:lvl1pPr marL="457200" lvl="0" indent="-457200" algn="l">
              <a:lnSpc>
                <a:spcPct val="100000"/>
              </a:lnSpc>
              <a:spcBef>
                <a:spcPts val="1000"/>
              </a:spcBef>
              <a:spcAft>
                <a:spcPts val="0"/>
              </a:spcAft>
              <a:buClr>
                <a:schemeClr val="dk2"/>
              </a:buClr>
              <a:buSzPts val="3600"/>
              <a:buChar char="•"/>
              <a:defRPr>
                <a:solidFill>
                  <a:schemeClr val="dk2"/>
                </a:solidFill>
              </a:defRPr>
            </a:lvl1pPr>
            <a:lvl2pPr marL="914400" lvl="1" indent="-431800" algn="l">
              <a:lnSpc>
                <a:spcPct val="100000"/>
              </a:lnSpc>
              <a:spcBef>
                <a:spcPts val="500"/>
              </a:spcBef>
              <a:spcAft>
                <a:spcPts val="0"/>
              </a:spcAft>
              <a:buClr>
                <a:schemeClr val="dk2"/>
              </a:buClr>
              <a:buSzPts val="3200"/>
              <a:buChar char="▪"/>
              <a:defRPr>
                <a:solidFill>
                  <a:schemeClr val="dk2"/>
                </a:solidFill>
              </a:defRPr>
            </a:lvl2pPr>
            <a:lvl3pPr marL="1371600" lvl="2" indent="-406400" algn="l">
              <a:lnSpc>
                <a:spcPct val="100000"/>
              </a:lnSpc>
              <a:spcBef>
                <a:spcPts val="500"/>
              </a:spcBef>
              <a:spcAft>
                <a:spcPts val="0"/>
              </a:spcAft>
              <a:buClr>
                <a:schemeClr val="dk2"/>
              </a:buClr>
              <a:buSzPts val="2800"/>
              <a:buChar char="-"/>
              <a:defRPr>
                <a:solidFill>
                  <a:schemeClr val="dk2"/>
                </a:solidFill>
              </a:defRPr>
            </a:lvl3pPr>
            <a:lvl4pPr marL="1828800" lvl="3" indent="-381000" algn="l">
              <a:lnSpc>
                <a:spcPct val="100000"/>
              </a:lnSpc>
              <a:spcBef>
                <a:spcPts val="500"/>
              </a:spcBef>
              <a:spcAft>
                <a:spcPts val="0"/>
              </a:spcAft>
              <a:buClr>
                <a:schemeClr val="dk2"/>
              </a:buClr>
              <a:buSzPts val="2400"/>
              <a:buChar char="▫"/>
              <a:defRPr>
                <a:solidFill>
                  <a:schemeClr val="dk2"/>
                </a:solidFill>
              </a:defRPr>
            </a:lvl4pPr>
            <a:lvl5pPr marL="2286000" lvl="4" indent="-381000" algn="l">
              <a:lnSpc>
                <a:spcPct val="100000"/>
              </a:lnSpc>
              <a:spcBef>
                <a:spcPts val="500"/>
              </a:spcBef>
              <a:spcAft>
                <a:spcPts val="0"/>
              </a:spcAft>
              <a:buClr>
                <a:schemeClr val="dk2"/>
              </a:buClr>
              <a:buSzPts val="2400"/>
              <a:buChar char="◦"/>
              <a:defRPr>
                <a:solidFill>
                  <a:schemeClr val="dk2"/>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2" name="Google Shape;142;p45"/>
          <p:cNvSpPr txBox="1">
            <a:spLocks noGrp="1"/>
          </p:cNvSpPr>
          <p:nvPr>
            <p:ph type="body" idx="2"/>
          </p:nvPr>
        </p:nvSpPr>
        <p:spPr>
          <a:xfrm>
            <a:off x="839788" y="5493934"/>
            <a:ext cx="5157787" cy="702150"/>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1000"/>
              </a:spcBef>
              <a:spcAft>
                <a:spcPts val="0"/>
              </a:spcAft>
              <a:buClr>
                <a:schemeClr val="dk2"/>
              </a:buClr>
              <a:buSzPts val="2800"/>
              <a:buNone/>
              <a:defRPr sz="2800">
                <a:solidFill>
                  <a:schemeClr val="dk2"/>
                </a:solidFill>
              </a:defRPr>
            </a:lvl1pPr>
            <a:lvl2pPr marL="914400" lvl="1" indent="-228600" algn="ctr">
              <a:lnSpc>
                <a:spcPct val="100000"/>
              </a:lnSpc>
              <a:spcBef>
                <a:spcPts val="500"/>
              </a:spcBef>
              <a:spcAft>
                <a:spcPts val="0"/>
              </a:spcAft>
              <a:buClr>
                <a:schemeClr val="dk2"/>
              </a:buClr>
              <a:buSzPts val="2800"/>
              <a:buNone/>
              <a:defRPr sz="2800"/>
            </a:lvl2pPr>
            <a:lvl3pPr marL="1371600" lvl="2" indent="-228600" algn="ctr">
              <a:lnSpc>
                <a:spcPct val="100000"/>
              </a:lnSpc>
              <a:spcBef>
                <a:spcPts val="500"/>
              </a:spcBef>
              <a:spcAft>
                <a:spcPts val="0"/>
              </a:spcAft>
              <a:buClr>
                <a:schemeClr val="dk2"/>
              </a:buClr>
              <a:buSzPts val="2800"/>
              <a:buNone/>
              <a:defRPr sz="2800"/>
            </a:lvl3pPr>
            <a:lvl4pPr marL="1828800" lvl="3" indent="-228600" algn="ctr">
              <a:lnSpc>
                <a:spcPct val="100000"/>
              </a:lnSpc>
              <a:spcBef>
                <a:spcPts val="500"/>
              </a:spcBef>
              <a:spcAft>
                <a:spcPts val="0"/>
              </a:spcAft>
              <a:buClr>
                <a:schemeClr val="dk2"/>
              </a:buClr>
              <a:buSzPts val="2800"/>
              <a:buNone/>
              <a:defRPr sz="2800"/>
            </a:lvl4pPr>
            <a:lvl5pPr marL="2286000" lvl="4" indent="-228600" algn="ctr">
              <a:lnSpc>
                <a:spcPct val="100000"/>
              </a:lnSpc>
              <a:spcBef>
                <a:spcPts val="500"/>
              </a:spcBef>
              <a:spcAft>
                <a:spcPts val="0"/>
              </a:spcAft>
              <a:buClr>
                <a:schemeClr val="dk2"/>
              </a:buClr>
              <a:buSzPts val="2800"/>
              <a:buNone/>
              <a:defRPr sz="2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3" name="Google Shape;143;p45"/>
          <p:cNvSpPr txBox="1">
            <a:spLocks noGrp="1"/>
          </p:cNvSpPr>
          <p:nvPr>
            <p:ph type="body" idx="3"/>
          </p:nvPr>
        </p:nvSpPr>
        <p:spPr>
          <a:xfrm>
            <a:off x="6172200" y="1809039"/>
            <a:ext cx="5183188" cy="3684588"/>
          </a:xfrm>
          <a:prstGeom prst="rect">
            <a:avLst/>
          </a:prstGeom>
          <a:noFill/>
          <a:ln>
            <a:noFill/>
          </a:ln>
        </p:spPr>
        <p:txBody>
          <a:bodyPr spcFirstLastPara="1" wrap="square" lIns="91425" tIns="45700" rIns="91425" bIns="45700" anchor="ctr" anchorCtr="0">
            <a:normAutofit/>
          </a:bodyPr>
          <a:lstStyle>
            <a:lvl1pPr marL="457200" lvl="0" indent="-457200" algn="l">
              <a:lnSpc>
                <a:spcPct val="100000"/>
              </a:lnSpc>
              <a:spcBef>
                <a:spcPts val="1000"/>
              </a:spcBef>
              <a:spcAft>
                <a:spcPts val="0"/>
              </a:spcAft>
              <a:buClr>
                <a:schemeClr val="dk2"/>
              </a:buClr>
              <a:buSzPts val="3600"/>
              <a:buChar char="•"/>
              <a:defRPr>
                <a:solidFill>
                  <a:schemeClr val="dk2"/>
                </a:solidFill>
              </a:defRPr>
            </a:lvl1pPr>
            <a:lvl2pPr marL="914400" lvl="1" indent="-431800" algn="l">
              <a:lnSpc>
                <a:spcPct val="100000"/>
              </a:lnSpc>
              <a:spcBef>
                <a:spcPts val="500"/>
              </a:spcBef>
              <a:spcAft>
                <a:spcPts val="0"/>
              </a:spcAft>
              <a:buClr>
                <a:schemeClr val="dk2"/>
              </a:buClr>
              <a:buSzPts val="3200"/>
              <a:buChar char="▪"/>
              <a:defRPr>
                <a:solidFill>
                  <a:schemeClr val="dk2"/>
                </a:solidFill>
              </a:defRPr>
            </a:lvl2pPr>
            <a:lvl3pPr marL="1371600" lvl="2" indent="-406400" algn="l">
              <a:lnSpc>
                <a:spcPct val="100000"/>
              </a:lnSpc>
              <a:spcBef>
                <a:spcPts val="500"/>
              </a:spcBef>
              <a:spcAft>
                <a:spcPts val="0"/>
              </a:spcAft>
              <a:buClr>
                <a:schemeClr val="dk2"/>
              </a:buClr>
              <a:buSzPts val="2800"/>
              <a:buChar char="-"/>
              <a:defRPr>
                <a:solidFill>
                  <a:schemeClr val="dk2"/>
                </a:solidFill>
              </a:defRPr>
            </a:lvl3pPr>
            <a:lvl4pPr marL="1828800" lvl="3" indent="-381000" algn="l">
              <a:lnSpc>
                <a:spcPct val="100000"/>
              </a:lnSpc>
              <a:spcBef>
                <a:spcPts val="500"/>
              </a:spcBef>
              <a:spcAft>
                <a:spcPts val="0"/>
              </a:spcAft>
              <a:buClr>
                <a:schemeClr val="dk2"/>
              </a:buClr>
              <a:buSzPts val="2400"/>
              <a:buChar char="▫"/>
              <a:defRPr>
                <a:solidFill>
                  <a:schemeClr val="dk2"/>
                </a:solidFill>
              </a:defRPr>
            </a:lvl4pPr>
            <a:lvl5pPr marL="2286000" lvl="4" indent="-381000" algn="l">
              <a:lnSpc>
                <a:spcPct val="100000"/>
              </a:lnSpc>
              <a:spcBef>
                <a:spcPts val="500"/>
              </a:spcBef>
              <a:spcAft>
                <a:spcPts val="0"/>
              </a:spcAft>
              <a:buClr>
                <a:schemeClr val="dk2"/>
              </a:buClr>
              <a:buSzPts val="2400"/>
              <a:buChar char="◦"/>
              <a:defRPr>
                <a:solidFill>
                  <a:schemeClr val="dk2"/>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4" name="Google Shape;144;p45"/>
          <p:cNvSpPr txBox="1">
            <a:spLocks noGrp="1"/>
          </p:cNvSpPr>
          <p:nvPr>
            <p:ph type="body" idx="4"/>
          </p:nvPr>
        </p:nvSpPr>
        <p:spPr>
          <a:xfrm>
            <a:off x="6172200" y="5493934"/>
            <a:ext cx="5183188" cy="702150"/>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1000"/>
              </a:spcBef>
              <a:spcAft>
                <a:spcPts val="0"/>
              </a:spcAft>
              <a:buClr>
                <a:schemeClr val="dk2"/>
              </a:buClr>
              <a:buSzPts val="2800"/>
              <a:buNone/>
              <a:defRPr sz="2800">
                <a:solidFill>
                  <a:schemeClr val="dk2"/>
                </a:solidFill>
              </a:defRPr>
            </a:lvl1pPr>
            <a:lvl2pPr marL="914400" lvl="1" indent="-228600" algn="ctr">
              <a:lnSpc>
                <a:spcPct val="100000"/>
              </a:lnSpc>
              <a:spcBef>
                <a:spcPts val="500"/>
              </a:spcBef>
              <a:spcAft>
                <a:spcPts val="0"/>
              </a:spcAft>
              <a:buClr>
                <a:schemeClr val="dk2"/>
              </a:buClr>
              <a:buSzPts val="2800"/>
              <a:buNone/>
              <a:defRPr sz="2800"/>
            </a:lvl2pPr>
            <a:lvl3pPr marL="1371600" lvl="2" indent="-228600" algn="ctr">
              <a:lnSpc>
                <a:spcPct val="100000"/>
              </a:lnSpc>
              <a:spcBef>
                <a:spcPts val="500"/>
              </a:spcBef>
              <a:spcAft>
                <a:spcPts val="0"/>
              </a:spcAft>
              <a:buClr>
                <a:schemeClr val="dk2"/>
              </a:buClr>
              <a:buSzPts val="2800"/>
              <a:buNone/>
              <a:defRPr sz="2800"/>
            </a:lvl3pPr>
            <a:lvl4pPr marL="1828800" lvl="3" indent="-228600" algn="ctr">
              <a:lnSpc>
                <a:spcPct val="100000"/>
              </a:lnSpc>
              <a:spcBef>
                <a:spcPts val="500"/>
              </a:spcBef>
              <a:spcAft>
                <a:spcPts val="0"/>
              </a:spcAft>
              <a:buClr>
                <a:schemeClr val="dk2"/>
              </a:buClr>
              <a:buSzPts val="2800"/>
              <a:buNone/>
              <a:defRPr sz="2800"/>
            </a:lvl4pPr>
            <a:lvl5pPr marL="2286000" lvl="4" indent="-228600" algn="ctr">
              <a:lnSpc>
                <a:spcPct val="100000"/>
              </a:lnSpc>
              <a:spcBef>
                <a:spcPts val="500"/>
              </a:spcBef>
              <a:spcAft>
                <a:spcPts val="0"/>
              </a:spcAft>
              <a:buClr>
                <a:schemeClr val="dk2"/>
              </a:buClr>
              <a:buSzPts val="2800"/>
              <a:buNone/>
              <a:defRPr sz="2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5" name="Google Shape;145;p4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6" name="Google Shape;146;p4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7" name="Google Shape;147;p4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ght - Curved Side sub-title and Single Content" type="objTx">
  <p:cSld name="OBJECT_WITH_CAPTION_TEXT">
    <p:bg>
      <p:bgPr>
        <a:blipFill>
          <a:blip r:embed="rId2">
            <a:alphaModFix/>
          </a:blip>
          <a:stretch>
            <a:fillRect/>
          </a:stretch>
        </a:blipFill>
        <a:effectLst/>
      </p:bgPr>
    </p:bg>
    <p:spTree>
      <p:nvGrpSpPr>
        <p:cNvPr id="1" name="Shape 148"/>
        <p:cNvGrpSpPr/>
        <p:nvPr/>
      </p:nvGrpSpPr>
      <p:grpSpPr>
        <a:xfrm>
          <a:off x="0" y="0"/>
          <a:ext cx="0" cy="0"/>
          <a:chOff x="0" y="0"/>
          <a:chExt cx="0" cy="0"/>
        </a:xfrm>
      </p:grpSpPr>
      <p:sp>
        <p:nvSpPr>
          <p:cNvPr id="149" name="Google Shape;149;p46"/>
          <p:cNvSpPr txBox="1">
            <a:spLocks noGrp="1"/>
          </p:cNvSpPr>
          <p:nvPr>
            <p:ph type="title"/>
          </p:nvPr>
        </p:nvSpPr>
        <p:spPr>
          <a:xfrm>
            <a:off x="171047" y="1828800"/>
            <a:ext cx="3932237" cy="16002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lt1"/>
              </a:buClr>
              <a:buSzPts val="4400"/>
              <a:buFont typeface="Calibri"/>
              <a:buNone/>
              <a:defRPr sz="44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0" name="Google Shape;150;p46"/>
          <p:cNvSpPr txBox="1">
            <a:spLocks noGrp="1"/>
          </p:cNvSpPr>
          <p:nvPr>
            <p:ph type="body" idx="1"/>
          </p:nvPr>
        </p:nvSpPr>
        <p:spPr>
          <a:xfrm>
            <a:off x="171047" y="3429000"/>
            <a:ext cx="3932237" cy="2439988"/>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Clr>
                <a:schemeClr val="lt1"/>
              </a:buClr>
              <a:buSzPts val="2400"/>
              <a:buNone/>
              <a:defRPr sz="2400">
                <a:solidFill>
                  <a:schemeClr val="lt1"/>
                </a:solidFill>
              </a:defRPr>
            </a:lvl1pPr>
            <a:lvl2pPr marL="914400" lvl="1" indent="-228600" algn="l">
              <a:lnSpc>
                <a:spcPct val="100000"/>
              </a:lnSpc>
              <a:spcBef>
                <a:spcPts val="500"/>
              </a:spcBef>
              <a:spcAft>
                <a:spcPts val="0"/>
              </a:spcAft>
              <a:buClr>
                <a:schemeClr val="dk2"/>
              </a:buClr>
              <a:buSzPts val="1400"/>
              <a:buNone/>
              <a:defRPr sz="1400"/>
            </a:lvl2pPr>
            <a:lvl3pPr marL="1371600" lvl="2" indent="-228600" algn="l">
              <a:lnSpc>
                <a:spcPct val="100000"/>
              </a:lnSpc>
              <a:spcBef>
                <a:spcPts val="500"/>
              </a:spcBef>
              <a:spcAft>
                <a:spcPts val="0"/>
              </a:spcAft>
              <a:buClr>
                <a:schemeClr val="dk2"/>
              </a:buClr>
              <a:buSzPts val="1200"/>
              <a:buNone/>
              <a:defRPr sz="1200"/>
            </a:lvl3pPr>
            <a:lvl4pPr marL="1828800" lvl="3" indent="-228600" algn="l">
              <a:lnSpc>
                <a:spcPct val="100000"/>
              </a:lnSpc>
              <a:spcBef>
                <a:spcPts val="500"/>
              </a:spcBef>
              <a:spcAft>
                <a:spcPts val="0"/>
              </a:spcAft>
              <a:buClr>
                <a:schemeClr val="dk2"/>
              </a:buClr>
              <a:buSzPts val="1000"/>
              <a:buNone/>
              <a:defRPr sz="1000"/>
            </a:lvl4pPr>
            <a:lvl5pPr marL="2286000" lvl="4" indent="-228600" algn="l">
              <a:lnSpc>
                <a:spcPct val="100000"/>
              </a:lnSpc>
              <a:spcBef>
                <a:spcPts val="500"/>
              </a:spcBef>
              <a:spcAft>
                <a:spcPts val="0"/>
              </a:spcAft>
              <a:buClr>
                <a:schemeClr val="dk2"/>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51" name="Google Shape;151;p46"/>
          <p:cNvSpPr txBox="1">
            <a:spLocks noGrp="1"/>
          </p:cNvSpPr>
          <p:nvPr>
            <p:ph type="body" idx="2"/>
          </p:nvPr>
        </p:nvSpPr>
        <p:spPr>
          <a:xfrm>
            <a:off x="4776717" y="457201"/>
            <a:ext cx="6930098" cy="5403850"/>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1000"/>
              </a:spcBef>
              <a:spcAft>
                <a:spcPts val="0"/>
              </a:spcAft>
              <a:buClr>
                <a:schemeClr val="dk2"/>
              </a:buClr>
              <a:buSzPts val="3200"/>
              <a:buChar char="•"/>
              <a:defRPr sz="3200">
                <a:solidFill>
                  <a:schemeClr val="dk2"/>
                </a:solidFill>
              </a:defRPr>
            </a:lvl1pPr>
            <a:lvl2pPr marL="914400" lvl="1" indent="-406400" algn="l">
              <a:lnSpc>
                <a:spcPct val="100000"/>
              </a:lnSpc>
              <a:spcBef>
                <a:spcPts val="500"/>
              </a:spcBef>
              <a:spcAft>
                <a:spcPts val="0"/>
              </a:spcAft>
              <a:buClr>
                <a:schemeClr val="dk2"/>
              </a:buClr>
              <a:buSzPts val="2800"/>
              <a:buChar char="▪"/>
              <a:defRPr sz="2800">
                <a:solidFill>
                  <a:schemeClr val="dk2"/>
                </a:solidFill>
              </a:defRPr>
            </a:lvl2pPr>
            <a:lvl3pPr marL="1371600" lvl="2" indent="-381000" algn="l">
              <a:lnSpc>
                <a:spcPct val="100000"/>
              </a:lnSpc>
              <a:spcBef>
                <a:spcPts val="500"/>
              </a:spcBef>
              <a:spcAft>
                <a:spcPts val="0"/>
              </a:spcAft>
              <a:buClr>
                <a:schemeClr val="dk2"/>
              </a:buClr>
              <a:buSzPts val="2400"/>
              <a:buChar char="-"/>
              <a:defRPr sz="2400">
                <a:solidFill>
                  <a:schemeClr val="dk2"/>
                </a:solidFill>
              </a:defRPr>
            </a:lvl3pPr>
            <a:lvl4pPr marL="1828800" lvl="3" indent="-355600" algn="l">
              <a:lnSpc>
                <a:spcPct val="100000"/>
              </a:lnSpc>
              <a:spcBef>
                <a:spcPts val="500"/>
              </a:spcBef>
              <a:spcAft>
                <a:spcPts val="0"/>
              </a:spcAft>
              <a:buClr>
                <a:schemeClr val="dk2"/>
              </a:buClr>
              <a:buSzPts val="2000"/>
              <a:buChar char="▫"/>
              <a:defRPr sz="2000">
                <a:solidFill>
                  <a:schemeClr val="dk2"/>
                </a:solidFill>
              </a:defRPr>
            </a:lvl4pPr>
            <a:lvl5pPr marL="2286000" lvl="4" indent="-355600" algn="l">
              <a:lnSpc>
                <a:spcPct val="100000"/>
              </a:lnSpc>
              <a:spcBef>
                <a:spcPts val="500"/>
              </a:spcBef>
              <a:spcAft>
                <a:spcPts val="0"/>
              </a:spcAft>
              <a:buClr>
                <a:schemeClr val="dk2"/>
              </a:buClr>
              <a:buSzPts val="2000"/>
              <a:buChar char="◦"/>
              <a:defRPr sz="2000">
                <a:solidFill>
                  <a:schemeClr val="dk2"/>
                </a:solidFill>
              </a:defRPr>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52" name="Google Shape;152;p4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3" name="Google Shape;153;p4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4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ark Section Header" type="secHead">
  <p:cSld name="SECTION_HEADER">
    <p:spTree>
      <p:nvGrpSpPr>
        <p:cNvPr id="1" name="Shape 21"/>
        <p:cNvGrpSpPr/>
        <p:nvPr/>
      </p:nvGrpSpPr>
      <p:grpSpPr>
        <a:xfrm>
          <a:off x="0" y="0"/>
          <a:ext cx="0" cy="0"/>
          <a:chOff x="0" y="0"/>
          <a:chExt cx="0" cy="0"/>
        </a:xfrm>
      </p:grpSpPr>
      <p:sp>
        <p:nvSpPr>
          <p:cNvPr id="22" name="Google Shape;22;p30"/>
          <p:cNvSpPr txBox="1">
            <a:spLocks noGrp="1"/>
          </p:cNvSpPr>
          <p:nvPr>
            <p:ph type="title"/>
          </p:nvPr>
        </p:nvSpPr>
        <p:spPr>
          <a:xfrm>
            <a:off x="831850" y="1013702"/>
            <a:ext cx="10515600" cy="2852737"/>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30"/>
          <p:cNvSpPr txBox="1">
            <a:spLocks noGrp="1"/>
          </p:cNvSpPr>
          <p:nvPr>
            <p:ph type="body" idx="1"/>
          </p:nvPr>
        </p:nvSpPr>
        <p:spPr>
          <a:xfrm>
            <a:off x="831850" y="3893427"/>
            <a:ext cx="10515600" cy="1500187"/>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1000"/>
              </a:spcBef>
              <a:spcAft>
                <a:spcPts val="0"/>
              </a:spcAft>
              <a:buClr>
                <a:schemeClr val="lt1"/>
              </a:buClr>
              <a:buSzPts val="3200"/>
              <a:buNone/>
              <a:defRPr sz="3200">
                <a:solidFill>
                  <a:schemeClr val="lt1"/>
                </a:solidFill>
              </a:defRPr>
            </a:lvl1pPr>
            <a:lvl2pPr marL="914400" lvl="1" indent="-228600" algn="l">
              <a:lnSpc>
                <a:spcPct val="100000"/>
              </a:lnSpc>
              <a:spcBef>
                <a:spcPts val="500"/>
              </a:spcBef>
              <a:spcAft>
                <a:spcPts val="0"/>
              </a:spcAft>
              <a:buClr>
                <a:srgbClr val="888888"/>
              </a:buClr>
              <a:buSzPts val="2000"/>
              <a:buNone/>
              <a:defRPr sz="2000">
                <a:solidFill>
                  <a:srgbClr val="888888"/>
                </a:solidFill>
              </a:defRPr>
            </a:lvl2pPr>
            <a:lvl3pPr marL="1371600" lvl="2" indent="-228600" algn="l">
              <a:lnSpc>
                <a:spcPct val="100000"/>
              </a:lnSpc>
              <a:spcBef>
                <a:spcPts val="500"/>
              </a:spcBef>
              <a:spcAft>
                <a:spcPts val="0"/>
              </a:spcAft>
              <a:buClr>
                <a:srgbClr val="888888"/>
              </a:buClr>
              <a:buSzPts val="1800"/>
              <a:buNone/>
              <a:defRPr sz="1800">
                <a:solidFill>
                  <a:srgbClr val="888888"/>
                </a:solidFill>
              </a:defRPr>
            </a:lvl3pPr>
            <a:lvl4pPr marL="1828800" lvl="3" indent="-228600" algn="l">
              <a:lnSpc>
                <a:spcPct val="100000"/>
              </a:lnSpc>
              <a:spcBef>
                <a:spcPts val="500"/>
              </a:spcBef>
              <a:spcAft>
                <a:spcPts val="0"/>
              </a:spcAft>
              <a:buClr>
                <a:srgbClr val="888888"/>
              </a:buClr>
              <a:buSzPts val="1600"/>
              <a:buNone/>
              <a:defRPr sz="1600">
                <a:solidFill>
                  <a:srgbClr val="888888"/>
                </a:solidFill>
              </a:defRPr>
            </a:lvl4pPr>
            <a:lvl5pPr marL="2286000" lvl="4" indent="-228600" algn="l">
              <a:lnSpc>
                <a:spcPct val="10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4" name="Google Shape;24;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Light - Side sub-title and Single Content">
  <p:cSld name="Light - Side sub-title and Single Content">
    <p:bg>
      <p:bgPr>
        <a:blipFill>
          <a:blip r:embed="rId2">
            <a:alphaModFix/>
          </a:blip>
          <a:stretch>
            <a:fillRect/>
          </a:stretch>
        </a:blipFill>
        <a:effectLst/>
      </p:bgPr>
    </p:bg>
    <p:spTree>
      <p:nvGrpSpPr>
        <p:cNvPr id="1" name="Shape 155"/>
        <p:cNvGrpSpPr/>
        <p:nvPr/>
      </p:nvGrpSpPr>
      <p:grpSpPr>
        <a:xfrm>
          <a:off x="0" y="0"/>
          <a:ext cx="0" cy="0"/>
          <a:chOff x="0" y="0"/>
          <a:chExt cx="0" cy="0"/>
        </a:xfrm>
      </p:grpSpPr>
      <p:sp>
        <p:nvSpPr>
          <p:cNvPr id="156" name="Google Shape;156;p47"/>
          <p:cNvSpPr txBox="1">
            <a:spLocks noGrp="1"/>
          </p:cNvSpPr>
          <p:nvPr>
            <p:ph type="title"/>
          </p:nvPr>
        </p:nvSpPr>
        <p:spPr>
          <a:xfrm>
            <a:off x="171047" y="1828800"/>
            <a:ext cx="3932237" cy="16002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lt1"/>
              </a:buClr>
              <a:buSzPts val="4400"/>
              <a:buFont typeface="Calibri"/>
              <a:buNone/>
              <a:defRPr sz="44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7" name="Google Shape;157;p47"/>
          <p:cNvSpPr txBox="1">
            <a:spLocks noGrp="1"/>
          </p:cNvSpPr>
          <p:nvPr>
            <p:ph type="body" idx="1"/>
          </p:nvPr>
        </p:nvSpPr>
        <p:spPr>
          <a:xfrm>
            <a:off x="171047" y="3429000"/>
            <a:ext cx="3932237" cy="2439988"/>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1000"/>
              </a:spcBef>
              <a:spcAft>
                <a:spcPts val="0"/>
              </a:spcAft>
              <a:buClr>
                <a:schemeClr val="lt1"/>
              </a:buClr>
              <a:buSzPts val="2400"/>
              <a:buNone/>
              <a:defRPr sz="2400">
                <a:solidFill>
                  <a:schemeClr val="lt1"/>
                </a:solidFill>
              </a:defRPr>
            </a:lvl1pPr>
            <a:lvl2pPr marL="914400" lvl="1" indent="-228600" algn="l">
              <a:lnSpc>
                <a:spcPct val="100000"/>
              </a:lnSpc>
              <a:spcBef>
                <a:spcPts val="500"/>
              </a:spcBef>
              <a:spcAft>
                <a:spcPts val="0"/>
              </a:spcAft>
              <a:buClr>
                <a:schemeClr val="dk2"/>
              </a:buClr>
              <a:buSzPts val="1400"/>
              <a:buNone/>
              <a:defRPr sz="1400"/>
            </a:lvl2pPr>
            <a:lvl3pPr marL="1371600" lvl="2" indent="-228600" algn="l">
              <a:lnSpc>
                <a:spcPct val="100000"/>
              </a:lnSpc>
              <a:spcBef>
                <a:spcPts val="500"/>
              </a:spcBef>
              <a:spcAft>
                <a:spcPts val="0"/>
              </a:spcAft>
              <a:buClr>
                <a:schemeClr val="dk2"/>
              </a:buClr>
              <a:buSzPts val="1200"/>
              <a:buNone/>
              <a:defRPr sz="1200"/>
            </a:lvl3pPr>
            <a:lvl4pPr marL="1828800" lvl="3" indent="-228600" algn="l">
              <a:lnSpc>
                <a:spcPct val="100000"/>
              </a:lnSpc>
              <a:spcBef>
                <a:spcPts val="500"/>
              </a:spcBef>
              <a:spcAft>
                <a:spcPts val="0"/>
              </a:spcAft>
              <a:buClr>
                <a:schemeClr val="dk2"/>
              </a:buClr>
              <a:buSzPts val="1000"/>
              <a:buNone/>
              <a:defRPr sz="1000"/>
            </a:lvl4pPr>
            <a:lvl5pPr marL="2286000" lvl="4" indent="-228600" algn="l">
              <a:lnSpc>
                <a:spcPct val="100000"/>
              </a:lnSpc>
              <a:spcBef>
                <a:spcPts val="500"/>
              </a:spcBef>
              <a:spcAft>
                <a:spcPts val="0"/>
              </a:spcAft>
              <a:buClr>
                <a:schemeClr val="dk2"/>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58" name="Google Shape;158;p47"/>
          <p:cNvSpPr txBox="1">
            <a:spLocks noGrp="1"/>
          </p:cNvSpPr>
          <p:nvPr>
            <p:ph type="body" idx="2"/>
          </p:nvPr>
        </p:nvSpPr>
        <p:spPr>
          <a:xfrm>
            <a:off x="4776717" y="457201"/>
            <a:ext cx="6930098" cy="5403850"/>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1000"/>
              </a:spcBef>
              <a:spcAft>
                <a:spcPts val="0"/>
              </a:spcAft>
              <a:buClr>
                <a:schemeClr val="dk2"/>
              </a:buClr>
              <a:buSzPts val="3200"/>
              <a:buChar char="•"/>
              <a:defRPr sz="3200">
                <a:solidFill>
                  <a:schemeClr val="dk2"/>
                </a:solidFill>
              </a:defRPr>
            </a:lvl1pPr>
            <a:lvl2pPr marL="914400" lvl="1" indent="-406400" algn="l">
              <a:lnSpc>
                <a:spcPct val="100000"/>
              </a:lnSpc>
              <a:spcBef>
                <a:spcPts val="500"/>
              </a:spcBef>
              <a:spcAft>
                <a:spcPts val="0"/>
              </a:spcAft>
              <a:buClr>
                <a:schemeClr val="dk2"/>
              </a:buClr>
              <a:buSzPts val="2800"/>
              <a:buChar char="▪"/>
              <a:defRPr sz="2800">
                <a:solidFill>
                  <a:schemeClr val="dk2"/>
                </a:solidFill>
              </a:defRPr>
            </a:lvl2pPr>
            <a:lvl3pPr marL="1371600" lvl="2" indent="-381000" algn="l">
              <a:lnSpc>
                <a:spcPct val="100000"/>
              </a:lnSpc>
              <a:spcBef>
                <a:spcPts val="500"/>
              </a:spcBef>
              <a:spcAft>
                <a:spcPts val="0"/>
              </a:spcAft>
              <a:buClr>
                <a:schemeClr val="dk2"/>
              </a:buClr>
              <a:buSzPts val="2400"/>
              <a:buChar char="-"/>
              <a:defRPr sz="2400">
                <a:solidFill>
                  <a:schemeClr val="dk2"/>
                </a:solidFill>
              </a:defRPr>
            </a:lvl3pPr>
            <a:lvl4pPr marL="1828800" lvl="3" indent="-355600" algn="l">
              <a:lnSpc>
                <a:spcPct val="100000"/>
              </a:lnSpc>
              <a:spcBef>
                <a:spcPts val="500"/>
              </a:spcBef>
              <a:spcAft>
                <a:spcPts val="0"/>
              </a:spcAft>
              <a:buClr>
                <a:schemeClr val="dk2"/>
              </a:buClr>
              <a:buSzPts val="2000"/>
              <a:buChar char="▫"/>
              <a:defRPr sz="2000">
                <a:solidFill>
                  <a:schemeClr val="dk2"/>
                </a:solidFill>
              </a:defRPr>
            </a:lvl4pPr>
            <a:lvl5pPr marL="2286000" lvl="4" indent="-355600" algn="l">
              <a:lnSpc>
                <a:spcPct val="100000"/>
              </a:lnSpc>
              <a:spcBef>
                <a:spcPts val="500"/>
              </a:spcBef>
              <a:spcAft>
                <a:spcPts val="0"/>
              </a:spcAft>
              <a:buClr>
                <a:schemeClr val="dk2"/>
              </a:buClr>
              <a:buSzPts val="2000"/>
              <a:buChar char="◦"/>
              <a:defRPr sz="2000">
                <a:solidFill>
                  <a:schemeClr val="dk2"/>
                </a:solidFill>
              </a:defRPr>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59" name="Google Shape;159;p4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0" name="Google Shape;160;p4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1" name="Google Shape;161;p4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Light Section Header" type="secHead">
  <p:cSld name="SECTION_HEADER">
    <p:spTree>
      <p:nvGrpSpPr>
        <p:cNvPr id="1" name="Shape 162"/>
        <p:cNvGrpSpPr/>
        <p:nvPr/>
      </p:nvGrpSpPr>
      <p:grpSpPr>
        <a:xfrm>
          <a:off x="0" y="0"/>
          <a:ext cx="0" cy="0"/>
          <a:chOff x="0" y="0"/>
          <a:chExt cx="0" cy="0"/>
        </a:xfrm>
      </p:grpSpPr>
      <p:sp>
        <p:nvSpPr>
          <p:cNvPr id="163" name="Google Shape;163;p48"/>
          <p:cNvSpPr txBox="1">
            <a:spLocks noGrp="1"/>
          </p:cNvSpPr>
          <p:nvPr>
            <p:ph type="title"/>
          </p:nvPr>
        </p:nvSpPr>
        <p:spPr>
          <a:xfrm>
            <a:off x="831850" y="932989"/>
            <a:ext cx="10515600" cy="2852737"/>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2"/>
              </a:buClr>
              <a:buSzPts val="6000"/>
              <a:buFont typeface="Calibri"/>
              <a:buNone/>
              <a:defRPr sz="60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4" name="Google Shape;164;p48"/>
          <p:cNvSpPr txBox="1">
            <a:spLocks noGrp="1"/>
          </p:cNvSpPr>
          <p:nvPr>
            <p:ph type="body" idx="1"/>
          </p:nvPr>
        </p:nvSpPr>
        <p:spPr>
          <a:xfrm>
            <a:off x="831850" y="3812714"/>
            <a:ext cx="10515600" cy="1500187"/>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1000"/>
              </a:spcBef>
              <a:spcAft>
                <a:spcPts val="0"/>
              </a:spcAft>
              <a:buClr>
                <a:schemeClr val="dk2"/>
              </a:buClr>
              <a:buSzPts val="2400"/>
              <a:buNone/>
              <a:defRPr sz="2400">
                <a:solidFill>
                  <a:schemeClr val="dk2"/>
                </a:solidFill>
              </a:defRPr>
            </a:lvl1pPr>
            <a:lvl2pPr marL="914400" lvl="1" indent="-228600" algn="l">
              <a:lnSpc>
                <a:spcPct val="100000"/>
              </a:lnSpc>
              <a:spcBef>
                <a:spcPts val="500"/>
              </a:spcBef>
              <a:spcAft>
                <a:spcPts val="0"/>
              </a:spcAft>
              <a:buClr>
                <a:srgbClr val="888888"/>
              </a:buClr>
              <a:buSzPts val="2000"/>
              <a:buNone/>
              <a:defRPr sz="2000">
                <a:solidFill>
                  <a:srgbClr val="888888"/>
                </a:solidFill>
              </a:defRPr>
            </a:lvl2pPr>
            <a:lvl3pPr marL="1371600" lvl="2" indent="-228600" algn="l">
              <a:lnSpc>
                <a:spcPct val="100000"/>
              </a:lnSpc>
              <a:spcBef>
                <a:spcPts val="500"/>
              </a:spcBef>
              <a:spcAft>
                <a:spcPts val="0"/>
              </a:spcAft>
              <a:buClr>
                <a:srgbClr val="888888"/>
              </a:buClr>
              <a:buSzPts val="1800"/>
              <a:buNone/>
              <a:defRPr sz="1800">
                <a:solidFill>
                  <a:srgbClr val="888888"/>
                </a:solidFill>
              </a:defRPr>
            </a:lvl3pPr>
            <a:lvl4pPr marL="1828800" lvl="3" indent="-228600" algn="l">
              <a:lnSpc>
                <a:spcPct val="100000"/>
              </a:lnSpc>
              <a:spcBef>
                <a:spcPts val="500"/>
              </a:spcBef>
              <a:spcAft>
                <a:spcPts val="0"/>
              </a:spcAft>
              <a:buClr>
                <a:srgbClr val="888888"/>
              </a:buClr>
              <a:buSzPts val="1600"/>
              <a:buNone/>
              <a:defRPr sz="1600">
                <a:solidFill>
                  <a:srgbClr val="888888"/>
                </a:solidFill>
              </a:defRPr>
            </a:lvl4pPr>
            <a:lvl5pPr marL="2286000" lvl="4" indent="-228600" algn="l">
              <a:lnSpc>
                <a:spcPct val="10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65" name="Google Shape;165;p4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6" name="Google Shape;166;p4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7" name="Google Shape;167;p4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Light Blank">
  <p:cSld name="Light Blank">
    <p:spTree>
      <p:nvGrpSpPr>
        <p:cNvPr id="1" name="Shape 168"/>
        <p:cNvGrpSpPr/>
        <p:nvPr/>
      </p:nvGrpSpPr>
      <p:grpSpPr>
        <a:xfrm>
          <a:off x="0" y="0"/>
          <a:ext cx="0" cy="0"/>
          <a:chOff x="0" y="0"/>
          <a:chExt cx="0" cy="0"/>
        </a:xfrm>
      </p:grpSpPr>
      <p:sp>
        <p:nvSpPr>
          <p:cNvPr id="169" name="Google Shape;169;p49"/>
          <p:cNvSpPr txBox="1">
            <a:spLocks noGrp="1"/>
          </p:cNvSpPr>
          <p:nvPr>
            <p:ph type="title"/>
          </p:nvPr>
        </p:nvSpPr>
        <p:spPr>
          <a:xfrm>
            <a:off x="838200" y="188149"/>
            <a:ext cx="105156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2"/>
              </a:buClr>
              <a:buSzPts val="4800"/>
              <a:buFont typeface="Calibri"/>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0" name="Google Shape;170;p49"/>
          <p:cNvSpPr txBox="1">
            <a:spLocks noGrp="1"/>
          </p:cNvSpPr>
          <p:nvPr>
            <p:ph type="body" idx="1"/>
          </p:nvPr>
        </p:nvSpPr>
        <p:spPr>
          <a:xfrm>
            <a:off x="838200" y="1513712"/>
            <a:ext cx="10515600" cy="4663251"/>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1000"/>
              </a:spcBef>
              <a:spcAft>
                <a:spcPts val="0"/>
              </a:spcAft>
              <a:buClr>
                <a:schemeClr val="dk2"/>
              </a:buClr>
              <a:buSzPts val="1800"/>
              <a:buChar char="•"/>
              <a:defRPr/>
            </a:lvl1pPr>
            <a:lvl2pPr marL="914400" lvl="1" indent="-342900" algn="l">
              <a:lnSpc>
                <a:spcPct val="100000"/>
              </a:lnSpc>
              <a:spcBef>
                <a:spcPts val="500"/>
              </a:spcBef>
              <a:spcAft>
                <a:spcPts val="0"/>
              </a:spcAft>
              <a:buClr>
                <a:schemeClr val="dk2"/>
              </a:buClr>
              <a:buSzPts val="1800"/>
              <a:buChar char="▪"/>
              <a:defRPr/>
            </a:lvl2pPr>
            <a:lvl3pPr marL="1371600" lvl="2" indent="-342900" algn="l">
              <a:lnSpc>
                <a:spcPct val="100000"/>
              </a:lnSpc>
              <a:spcBef>
                <a:spcPts val="500"/>
              </a:spcBef>
              <a:spcAft>
                <a:spcPts val="0"/>
              </a:spcAft>
              <a:buClr>
                <a:schemeClr val="dk2"/>
              </a:buClr>
              <a:buSzPts val="1800"/>
              <a:buChar char="-"/>
              <a:defRPr/>
            </a:lvl3pPr>
            <a:lvl4pPr marL="1828800" lvl="3" indent="-342900" algn="l">
              <a:lnSpc>
                <a:spcPct val="100000"/>
              </a:lnSpc>
              <a:spcBef>
                <a:spcPts val="500"/>
              </a:spcBef>
              <a:spcAft>
                <a:spcPts val="0"/>
              </a:spcAft>
              <a:buClr>
                <a:schemeClr val="dk2"/>
              </a:buClr>
              <a:buSzPts val="1800"/>
              <a:buChar char="▫"/>
              <a:defRPr/>
            </a:lvl4pPr>
            <a:lvl5pPr marL="2286000" lvl="4" indent="-342900" algn="l">
              <a:lnSpc>
                <a:spcPct val="100000"/>
              </a:lnSpc>
              <a:spcBef>
                <a:spcPts val="500"/>
              </a:spcBef>
              <a:spcAft>
                <a:spcPts val="0"/>
              </a:spcAft>
              <a:buClr>
                <a:schemeClr val="dk2"/>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1" name="Google Shape;171;p4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2" name="Google Shape;172;p4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4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Light - Two Content - plain" type="twoObj">
  <p:cSld name="TWO_OBJECTS">
    <p:bg>
      <p:bgPr>
        <a:blipFill>
          <a:blip r:embed="rId2">
            <a:alphaModFix/>
          </a:blip>
          <a:stretch>
            <a:fillRect/>
          </a:stretch>
        </a:blipFill>
        <a:effectLst/>
      </p:bgPr>
    </p:bg>
    <p:spTree>
      <p:nvGrpSpPr>
        <p:cNvPr id="1" name="Shape 174"/>
        <p:cNvGrpSpPr/>
        <p:nvPr/>
      </p:nvGrpSpPr>
      <p:grpSpPr>
        <a:xfrm>
          <a:off x="0" y="0"/>
          <a:ext cx="0" cy="0"/>
          <a:chOff x="0" y="0"/>
          <a:chExt cx="0" cy="0"/>
        </a:xfrm>
      </p:grpSpPr>
      <p:sp>
        <p:nvSpPr>
          <p:cNvPr id="175" name="Google Shape;175;p50"/>
          <p:cNvSpPr txBox="1">
            <a:spLocks noGrp="1"/>
          </p:cNvSpPr>
          <p:nvPr>
            <p:ph type="title"/>
          </p:nvPr>
        </p:nvSpPr>
        <p:spPr>
          <a:xfrm>
            <a:off x="838200" y="188149"/>
            <a:ext cx="105156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4800"/>
              <a:buFont typeface="Calibri"/>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6" name="Google Shape;176;p50"/>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ctr" anchorCtr="0">
            <a:normAutofit/>
          </a:bodyPr>
          <a:lstStyle>
            <a:lvl1pPr marL="457200" lvl="0" indent="-457200" algn="l">
              <a:lnSpc>
                <a:spcPct val="100000"/>
              </a:lnSpc>
              <a:spcBef>
                <a:spcPts val="1000"/>
              </a:spcBef>
              <a:spcAft>
                <a:spcPts val="0"/>
              </a:spcAft>
              <a:buClr>
                <a:schemeClr val="dk2"/>
              </a:buClr>
              <a:buSzPts val="3600"/>
              <a:buChar char="•"/>
              <a:defRPr>
                <a:solidFill>
                  <a:schemeClr val="dk2"/>
                </a:solidFill>
              </a:defRPr>
            </a:lvl1pPr>
            <a:lvl2pPr marL="914400" lvl="1" indent="-431800" algn="l">
              <a:lnSpc>
                <a:spcPct val="100000"/>
              </a:lnSpc>
              <a:spcBef>
                <a:spcPts val="500"/>
              </a:spcBef>
              <a:spcAft>
                <a:spcPts val="0"/>
              </a:spcAft>
              <a:buClr>
                <a:schemeClr val="dk2"/>
              </a:buClr>
              <a:buSzPts val="3200"/>
              <a:buChar char="▪"/>
              <a:defRPr>
                <a:solidFill>
                  <a:schemeClr val="dk2"/>
                </a:solidFill>
              </a:defRPr>
            </a:lvl2pPr>
            <a:lvl3pPr marL="1371600" lvl="2" indent="-406400" algn="l">
              <a:lnSpc>
                <a:spcPct val="100000"/>
              </a:lnSpc>
              <a:spcBef>
                <a:spcPts val="500"/>
              </a:spcBef>
              <a:spcAft>
                <a:spcPts val="0"/>
              </a:spcAft>
              <a:buClr>
                <a:schemeClr val="dk2"/>
              </a:buClr>
              <a:buSzPts val="2800"/>
              <a:buChar char="-"/>
              <a:defRPr>
                <a:solidFill>
                  <a:schemeClr val="dk2"/>
                </a:solidFill>
              </a:defRPr>
            </a:lvl3pPr>
            <a:lvl4pPr marL="1828800" lvl="3" indent="-381000" algn="l">
              <a:lnSpc>
                <a:spcPct val="100000"/>
              </a:lnSpc>
              <a:spcBef>
                <a:spcPts val="500"/>
              </a:spcBef>
              <a:spcAft>
                <a:spcPts val="0"/>
              </a:spcAft>
              <a:buClr>
                <a:schemeClr val="dk2"/>
              </a:buClr>
              <a:buSzPts val="2400"/>
              <a:buChar char="▫"/>
              <a:defRPr>
                <a:solidFill>
                  <a:schemeClr val="dk2"/>
                </a:solidFill>
              </a:defRPr>
            </a:lvl4pPr>
            <a:lvl5pPr marL="2286000" lvl="4" indent="-381000" algn="l">
              <a:lnSpc>
                <a:spcPct val="100000"/>
              </a:lnSpc>
              <a:spcBef>
                <a:spcPts val="500"/>
              </a:spcBef>
              <a:spcAft>
                <a:spcPts val="0"/>
              </a:spcAft>
              <a:buClr>
                <a:schemeClr val="dk2"/>
              </a:buClr>
              <a:buSzPts val="2400"/>
              <a:buChar char="◦"/>
              <a:defRPr>
                <a:solidFill>
                  <a:schemeClr val="dk2"/>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7" name="Google Shape;177;p50"/>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ctr" anchorCtr="0">
            <a:normAutofit/>
          </a:bodyPr>
          <a:lstStyle>
            <a:lvl1pPr marL="457200" lvl="0" indent="-457200" algn="l">
              <a:lnSpc>
                <a:spcPct val="100000"/>
              </a:lnSpc>
              <a:spcBef>
                <a:spcPts val="1000"/>
              </a:spcBef>
              <a:spcAft>
                <a:spcPts val="0"/>
              </a:spcAft>
              <a:buClr>
                <a:schemeClr val="dk2"/>
              </a:buClr>
              <a:buSzPts val="3600"/>
              <a:buChar char="•"/>
              <a:defRPr>
                <a:solidFill>
                  <a:schemeClr val="dk2"/>
                </a:solidFill>
              </a:defRPr>
            </a:lvl1pPr>
            <a:lvl2pPr marL="914400" lvl="1" indent="-431800" algn="l">
              <a:lnSpc>
                <a:spcPct val="100000"/>
              </a:lnSpc>
              <a:spcBef>
                <a:spcPts val="500"/>
              </a:spcBef>
              <a:spcAft>
                <a:spcPts val="0"/>
              </a:spcAft>
              <a:buClr>
                <a:schemeClr val="dk2"/>
              </a:buClr>
              <a:buSzPts val="3200"/>
              <a:buChar char="▪"/>
              <a:defRPr>
                <a:solidFill>
                  <a:schemeClr val="dk2"/>
                </a:solidFill>
              </a:defRPr>
            </a:lvl2pPr>
            <a:lvl3pPr marL="1371600" lvl="2" indent="-406400" algn="l">
              <a:lnSpc>
                <a:spcPct val="100000"/>
              </a:lnSpc>
              <a:spcBef>
                <a:spcPts val="500"/>
              </a:spcBef>
              <a:spcAft>
                <a:spcPts val="0"/>
              </a:spcAft>
              <a:buClr>
                <a:schemeClr val="dk2"/>
              </a:buClr>
              <a:buSzPts val="2800"/>
              <a:buChar char="-"/>
              <a:defRPr>
                <a:solidFill>
                  <a:schemeClr val="dk2"/>
                </a:solidFill>
              </a:defRPr>
            </a:lvl3pPr>
            <a:lvl4pPr marL="1828800" lvl="3" indent="-381000" algn="l">
              <a:lnSpc>
                <a:spcPct val="100000"/>
              </a:lnSpc>
              <a:spcBef>
                <a:spcPts val="500"/>
              </a:spcBef>
              <a:spcAft>
                <a:spcPts val="0"/>
              </a:spcAft>
              <a:buClr>
                <a:schemeClr val="dk2"/>
              </a:buClr>
              <a:buSzPts val="2400"/>
              <a:buChar char="▫"/>
              <a:defRPr>
                <a:solidFill>
                  <a:schemeClr val="dk2"/>
                </a:solidFill>
              </a:defRPr>
            </a:lvl4pPr>
            <a:lvl5pPr marL="2286000" lvl="4" indent="-381000" algn="l">
              <a:lnSpc>
                <a:spcPct val="100000"/>
              </a:lnSpc>
              <a:spcBef>
                <a:spcPts val="500"/>
              </a:spcBef>
              <a:spcAft>
                <a:spcPts val="0"/>
              </a:spcAft>
              <a:buClr>
                <a:schemeClr val="dk2"/>
              </a:buClr>
              <a:buSzPts val="2400"/>
              <a:buChar char="◦"/>
              <a:defRPr>
                <a:solidFill>
                  <a:schemeClr val="dk2"/>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8" name="Google Shape;178;p5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9" name="Google Shape;179;p5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0" name="Google Shape;180;p5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Light - Two Content w/label - plain">
  <p:cSld name="Light - Two Content w/label - plain">
    <p:bg>
      <p:bgPr>
        <a:blipFill>
          <a:blip r:embed="rId2">
            <a:alphaModFix/>
          </a:blip>
          <a:stretch>
            <a:fillRect/>
          </a:stretch>
        </a:blipFill>
        <a:effectLst/>
      </p:bgPr>
    </p:bg>
    <p:spTree>
      <p:nvGrpSpPr>
        <p:cNvPr id="1" name="Shape 181"/>
        <p:cNvGrpSpPr/>
        <p:nvPr/>
      </p:nvGrpSpPr>
      <p:grpSpPr>
        <a:xfrm>
          <a:off x="0" y="0"/>
          <a:ext cx="0" cy="0"/>
          <a:chOff x="0" y="0"/>
          <a:chExt cx="0" cy="0"/>
        </a:xfrm>
      </p:grpSpPr>
      <p:sp>
        <p:nvSpPr>
          <p:cNvPr id="182" name="Google Shape;182;p51"/>
          <p:cNvSpPr txBox="1">
            <a:spLocks noGrp="1"/>
          </p:cNvSpPr>
          <p:nvPr>
            <p:ph type="title"/>
          </p:nvPr>
        </p:nvSpPr>
        <p:spPr>
          <a:xfrm>
            <a:off x="838200" y="188149"/>
            <a:ext cx="105156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4800"/>
              <a:buFont typeface="Calibri"/>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3" name="Google Shape;183;p51"/>
          <p:cNvSpPr txBox="1">
            <a:spLocks noGrp="1"/>
          </p:cNvSpPr>
          <p:nvPr>
            <p:ph type="body" idx="1"/>
          </p:nvPr>
        </p:nvSpPr>
        <p:spPr>
          <a:xfrm>
            <a:off x="839788" y="1809039"/>
            <a:ext cx="5157787" cy="3684588"/>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1000"/>
              </a:spcBef>
              <a:spcAft>
                <a:spcPts val="0"/>
              </a:spcAft>
              <a:buClr>
                <a:schemeClr val="dk2"/>
              </a:buClr>
              <a:buSzPts val="1800"/>
              <a:buChar char="•"/>
              <a:defRPr/>
            </a:lvl1pPr>
            <a:lvl2pPr marL="914400" lvl="1" indent="-342900" algn="l">
              <a:lnSpc>
                <a:spcPct val="100000"/>
              </a:lnSpc>
              <a:spcBef>
                <a:spcPts val="500"/>
              </a:spcBef>
              <a:spcAft>
                <a:spcPts val="0"/>
              </a:spcAft>
              <a:buClr>
                <a:schemeClr val="dk2"/>
              </a:buClr>
              <a:buSzPts val="1800"/>
              <a:buChar char="▪"/>
              <a:defRPr/>
            </a:lvl2pPr>
            <a:lvl3pPr marL="1371600" lvl="2" indent="-342900" algn="l">
              <a:lnSpc>
                <a:spcPct val="100000"/>
              </a:lnSpc>
              <a:spcBef>
                <a:spcPts val="500"/>
              </a:spcBef>
              <a:spcAft>
                <a:spcPts val="0"/>
              </a:spcAft>
              <a:buClr>
                <a:schemeClr val="dk2"/>
              </a:buClr>
              <a:buSzPts val="1800"/>
              <a:buChar char="-"/>
              <a:defRPr/>
            </a:lvl3pPr>
            <a:lvl4pPr marL="1828800" lvl="3" indent="-342900" algn="l">
              <a:lnSpc>
                <a:spcPct val="100000"/>
              </a:lnSpc>
              <a:spcBef>
                <a:spcPts val="500"/>
              </a:spcBef>
              <a:spcAft>
                <a:spcPts val="0"/>
              </a:spcAft>
              <a:buClr>
                <a:schemeClr val="dk2"/>
              </a:buClr>
              <a:buSzPts val="1800"/>
              <a:buChar char="▫"/>
              <a:defRPr/>
            </a:lvl4pPr>
            <a:lvl5pPr marL="2286000" lvl="4" indent="-342900" algn="l">
              <a:lnSpc>
                <a:spcPct val="100000"/>
              </a:lnSpc>
              <a:spcBef>
                <a:spcPts val="500"/>
              </a:spcBef>
              <a:spcAft>
                <a:spcPts val="0"/>
              </a:spcAft>
              <a:buClr>
                <a:schemeClr val="dk2"/>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4" name="Google Shape;184;p51"/>
          <p:cNvSpPr txBox="1">
            <a:spLocks noGrp="1"/>
          </p:cNvSpPr>
          <p:nvPr>
            <p:ph type="body" idx="2"/>
          </p:nvPr>
        </p:nvSpPr>
        <p:spPr>
          <a:xfrm>
            <a:off x="6172200" y="1809039"/>
            <a:ext cx="5183188" cy="3684588"/>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1000"/>
              </a:spcBef>
              <a:spcAft>
                <a:spcPts val="0"/>
              </a:spcAft>
              <a:buClr>
                <a:schemeClr val="dk2"/>
              </a:buClr>
              <a:buSzPts val="1800"/>
              <a:buChar char="•"/>
              <a:defRPr/>
            </a:lvl1pPr>
            <a:lvl2pPr marL="914400" lvl="1" indent="-342900" algn="l">
              <a:lnSpc>
                <a:spcPct val="100000"/>
              </a:lnSpc>
              <a:spcBef>
                <a:spcPts val="500"/>
              </a:spcBef>
              <a:spcAft>
                <a:spcPts val="0"/>
              </a:spcAft>
              <a:buClr>
                <a:schemeClr val="dk2"/>
              </a:buClr>
              <a:buSzPts val="1800"/>
              <a:buChar char="▪"/>
              <a:defRPr/>
            </a:lvl2pPr>
            <a:lvl3pPr marL="1371600" lvl="2" indent="-342900" algn="l">
              <a:lnSpc>
                <a:spcPct val="100000"/>
              </a:lnSpc>
              <a:spcBef>
                <a:spcPts val="500"/>
              </a:spcBef>
              <a:spcAft>
                <a:spcPts val="0"/>
              </a:spcAft>
              <a:buClr>
                <a:schemeClr val="dk2"/>
              </a:buClr>
              <a:buSzPts val="1800"/>
              <a:buChar char="-"/>
              <a:defRPr/>
            </a:lvl3pPr>
            <a:lvl4pPr marL="1828800" lvl="3" indent="-342900" algn="l">
              <a:lnSpc>
                <a:spcPct val="100000"/>
              </a:lnSpc>
              <a:spcBef>
                <a:spcPts val="500"/>
              </a:spcBef>
              <a:spcAft>
                <a:spcPts val="0"/>
              </a:spcAft>
              <a:buClr>
                <a:schemeClr val="dk2"/>
              </a:buClr>
              <a:buSzPts val="1800"/>
              <a:buChar char="▫"/>
              <a:defRPr/>
            </a:lvl4pPr>
            <a:lvl5pPr marL="2286000" lvl="4" indent="-342900" algn="l">
              <a:lnSpc>
                <a:spcPct val="100000"/>
              </a:lnSpc>
              <a:spcBef>
                <a:spcPts val="500"/>
              </a:spcBef>
              <a:spcAft>
                <a:spcPts val="0"/>
              </a:spcAft>
              <a:buClr>
                <a:schemeClr val="dk2"/>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5" name="Google Shape;185;p51"/>
          <p:cNvSpPr txBox="1">
            <a:spLocks noGrp="1"/>
          </p:cNvSpPr>
          <p:nvPr>
            <p:ph type="body" idx="3"/>
          </p:nvPr>
        </p:nvSpPr>
        <p:spPr>
          <a:xfrm>
            <a:off x="838200" y="5458119"/>
            <a:ext cx="10515600" cy="769561"/>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1000"/>
              </a:spcBef>
              <a:spcAft>
                <a:spcPts val="0"/>
              </a:spcAft>
              <a:buClr>
                <a:schemeClr val="dk2"/>
              </a:buClr>
              <a:buSzPts val="3600"/>
              <a:buNone/>
              <a:defRPr/>
            </a:lvl1pPr>
            <a:lvl2pPr marL="914400" lvl="1" indent="-228600" algn="ctr">
              <a:lnSpc>
                <a:spcPct val="100000"/>
              </a:lnSpc>
              <a:spcBef>
                <a:spcPts val="500"/>
              </a:spcBef>
              <a:spcAft>
                <a:spcPts val="0"/>
              </a:spcAft>
              <a:buClr>
                <a:schemeClr val="dk2"/>
              </a:buClr>
              <a:buSzPts val="3200"/>
              <a:buNone/>
              <a:defRPr/>
            </a:lvl2pPr>
            <a:lvl3pPr marL="1371600" lvl="2" indent="-228600" algn="ctr">
              <a:lnSpc>
                <a:spcPct val="100000"/>
              </a:lnSpc>
              <a:spcBef>
                <a:spcPts val="500"/>
              </a:spcBef>
              <a:spcAft>
                <a:spcPts val="0"/>
              </a:spcAft>
              <a:buClr>
                <a:schemeClr val="dk2"/>
              </a:buClr>
              <a:buSzPts val="2800"/>
              <a:buNone/>
              <a:defRPr/>
            </a:lvl3pPr>
            <a:lvl4pPr marL="1828800" lvl="3" indent="-228600" algn="ctr">
              <a:lnSpc>
                <a:spcPct val="100000"/>
              </a:lnSpc>
              <a:spcBef>
                <a:spcPts val="500"/>
              </a:spcBef>
              <a:spcAft>
                <a:spcPts val="0"/>
              </a:spcAft>
              <a:buClr>
                <a:schemeClr val="dk2"/>
              </a:buClr>
              <a:buSzPts val="2400"/>
              <a:buNone/>
              <a:defRPr/>
            </a:lvl4pPr>
            <a:lvl5pPr marL="2286000" lvl="4" indent="-228600" algn="ctr">
              <a:lnSpc>
                <a:spcPct val="100000"/>
              </a:lnSpc>
              <a:spcBef>
                <a:spcPts val="500"/>
              </a:spcBef>
              <a:spcAft>
                <a:spcPts val="0"/>
              </a:spcAft>
              <a:buClr>
                <a:schemeClr val="dk2"/>
              </a:buClr>
              <a:buSzPts val="2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6" name="Google Shape;186;p5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7" name="Google Shape;187;p5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8" name="Google Shape;188;p5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4 agenda items">
  <p:cSld name="Title and 4 agenda items">
    <p:spTree>
      <p:nvGrpSpPr>
        <p:cNvPr id="1" name="Shape 189"/>
        <p:cNvGrpSpPr/>
        <p:nvPr/>
      </p:nvGrpSpPr>
      <p:grpSpPr>
        <a:xfrm>
          <a:off x="0" y="0"/>
          <a:ext cx="0" cy="0"/>
          <a:chOff x="0" y="0"/>
          <a:chExt cx="0" cy="0"/>
        </a:xfrm>
      </p:grpSpPr>
      <p:sp>
        <p:nvSpPr>
          <p:cNvPr id="190" name="Google Shape;190;p52"/>
          <p:cNvSpPr txBox="1">
            <a:spLocks noGrp="1"/>
          </p:cNvSpPr>
          <p:nvPr>
            <p:ph type="sldNum" idx="12"/>
          </p:nvPr>
        </p:nvSpPr>
        <p:spPr>
          <a:xfrm>
            <a:off x="11093411" y="6158356"/>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1pPr>
            <a:lvl2pPr marL="0" marR="0" lvl="1"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2pPr>
            <a:lvl3pPr marL="0" marR="0" lvl="2"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3pPr>
            <a:lvl4pPr marL="0" marR="0" lvl="3"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4pPr>
            <a:lvl5pPr marL="0" marR="0" lvl="4"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5pPr>
            <a:lvl6pPr marL="0" marR="0" lvl="5"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6pPr>
            <a:lvl7pPr marL="0" marR="0" lvl="6"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7pPr>
            <a:lvl8pPr marL="0" marR="0" lvl="7"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8pPr>
            <a:lvl9pPr marL="0" marR="0" lvl="8" indent="0" algn="r">
              <a:lnSpc>
                <a:spcPct val="100000"/>
              </a:lnSpc>
              <a:spcBef>
                <a:spcPts val="0"/>
              </a:spcBef>
              <a:spcAft>
                <a:spcPts val="0"/>
              </a:spcAft>
              <a:buClr>
                <a:schemeClr val="accent5"/>
              </a:buClr>
              <a:buSzPts val="1600"/>
              <a:buFont typeface="Calibri"/>
              <a:buNone/>
              <a:defRPr sz="1600" b="0" i="0" u="none" strike="noStrike" cap="none">
                <a:solidFill>
                  <a:schemeClr val="accent5"/>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pic>
        <p:nvPicPr>
          <p:cNvPr id="191" name="Google Shape;191;p52"/>
          <p:cNvPicPr preferRelativeResize="0"/>
          <p:nvPr/>
        </p:nvPicPr>
        <p:blipFill rotWithShape="1">
          <a:blip r:embed="rId2">
            <a:alphaModFix/>
          </a:blip>
          <a:srcRect t="42294" b="50052"/>
          <a:stretch/>
        </p:blipFill>
        <p:spPr>
          <a:xfrm>
            <a:off x="1" y="1"/>
            <a:ext cx="12192004" cy="524801"/>
          </a:xfrm>
          <a:prstGeom prst="rect">
            <a:avLst/>
          </a:prstGeom>
          <a:noFill/>
          <a:ln>
            <a:noFill/>
          </a:ln>
        </p:spPr>
      </p:pic>
      <p:sp>
        <p:nvSpPr>
          <p:cNvPr id="192" name="Google Shape;192;p52"/>
          <p:cNvSpPr txBox="1">
            <a:spLocks noGrp="1"/>
          </p:cNvSpPr>
          <p:nvPr>
            <p:ph type="title"/>
          </p:nvPr>
        </p:nvSpPr>
        <p:spPr>
          <a:xfrm>
            <a:off x="415600" y="796567"/>
            <a:ext cx="11360800" cy="763600"/>
          </a:xfrm>
          <a:prstGeom prst="rect">
            <a:avLst/>
          </a:prstGeom>
          <a:noFill/>
          <a:ln>
            <a:noFill/>
          </a:ln>
        </p:spPr>
        <p:txBody>
          <a:bodyPr spcFirstLastPara="1" wrap="square" lIns="91425" tIns="91425" rIns="91425" bIns="91425" anchor="t" anchorCtr="0">
            <a:noAutofit/>
          </a:bodyPr>
          <a:lstStyle>
            <a:lvl1pPr lvl="0" algn="ctr">
              <a:lnSpc>
                <a:spcPct val="90000"/>
              </a:lnSpc>
              <a:spcBef>
                <a:spcPts val="0"/>
              </a:spcBef>
              <a:spcAft>
                <a:spcPts val="0"/>
              </a:spcAft>
              <a:buClr>
                <a:schemeClr val="dk2"/>
              </a:buClr>
              <a:buSzPts val="2800"/>
              <a:buFont typeface="Calibri"/>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93" name="Google Shape;193;p52"/>
          <p:cNvSpPr/>
          <p:nvPr/>
        </p:nvSpPr>
        <p:spPr>
          <a:xfrm>
            <a:off x="0" y="523237"/>
            <a:ext cx="12192000" cy="91600"/>
          </a:xfrm>
          <a:prstGeom prst="rect">
            <a:avLst/>
          </a:prstGeom>
          <a:solidFill>
            <a:schemeClr val="accent5"/>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2400"/>
              <a:buFont typeface="Calibri"/>
              <a:buNone/>
            </a:pPr>
            <a:endParaRPr sz="2400" b="0" i="0" u="none" strike="noStrike" cap="none">
              <a:solidFill>
                <a:schemeClr val="dk1"/>
              </a:solidFill>
              <a:latin typeface="Calibri"/>
              <a:ea typeface="Calibri"/>
              <a:cs typeface="Calibri"/>
              <a:sym typeface="Calibri"/>
            </a:endParaRPr>
          </a:p>
        </p:txBody>
      </p:sp>
      <p:sp>
        <p:nvSpPr>
          <p:cNvPr id="194" name="Google Shape;194;p52"/>
          <p:cNvSpPr txBox="1">
            <a:spLocks noGrp="1"/>
          </p:cNvSpPr>
          <p:nvPr>
            <p:ph type="subTitle" idx="1"/>
          </p:nvPr>
        </p:nvSpPr>
        <p:spPr>
          <a:xfrm>
            <a:off x="489833" y="1776371"/>
            <a:ext cx="731600" cy="763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1800"/>
              <a:buNone/>
              <a:defRPr b="1">
                <a:solidFill>
                  <a:schemeClr val="lt1"/>
                </a:solidFill>
              </a:defRPr>
            </a:lvl1pPr>
            <a:lvl2pPr lvl="1" algn="l">
              <a:lnSpc>
                <a:spcPct val="100000"/>
              </a:lnSpc>
              <a:spcBef>
                <a:spcPts val="0"/>
              </a:spcBef>
              <a:spcAft>
                <a:spcPts val="0"/>
              </a:spcAft>
              <a:buClr>
                <a:schemeClr val="dk2"/>
              </a:buClr>
              <a:buSzPts val="1400"/>
              <a:buNone/>
              <a:defRPr/>
            </a:lvl2pPr>
            <a:lvl3pPr lvl="2" algn="l">
              <a:lnSpc>
                <a:spcPct val="100000"/>
              </a:lnSpc>
              <a:spcBef>
                <a:spcPts val="0"/>
              </a:spcBef>
              <a:spcAft>
                <a:spcPts val="0"/>
              </a:spcAft>
              <a:buClr>
                <a:schemeClr val="dk2"/>
              </a:buClr>
              <a:buSzPts val="1400"/>
              <a:buNone/>
              <a:defRPr/>
            </a:lvl3pPr>
            <a:lvl4pPr lvl="3" algn="l">
              <a:lnSpc>
                <a:spcPct val="100000"/>
              </a:lnSpc>
              <a:spcBef>
                <a:spcPts val="0"/>
              </a:spcBef>
              <a:spcAft>
                <a:spcPts val="0"/>
              </a:spcAft>
              <a:buClr>
                <a:schemeClr val="dk2"/>
              </a:buClr>
              <a:buSzPts val="1400"/>
              <a:buNone/>
              <a:defRPr/>
            </a:lvl4pPr>
            <a:lvl5pPr lvl="4" algn="l">
              <a:lnSpc>
                <a:spcPct val="100000"/>
              </a:lnSpc>
              <a:spcBef>
                <a:spcPts val="0"/>
              </a:spcBef>
              <a:spcAft>
                <a:spcPts val="0"/>
              </a:spcAft>
              <a:buClr>
                <a:schemeClr val="dk2"/>
              </a:buClr>
              <a:buSzPts val="1400"/>
              <a:buNone/>
              <a:defRPr/>
            </a:lvl5pPr>
            <a:lvl6pPr lvl="5" algn="l">
              <a:lnSpc>
                <a:spcPct val="90000"/>
              </a:lnSpc>
              <a:spcBef>
                <a:spcPts val="0"/>
              </a:spcBef>
              <a:spcAft>
                <a:spcPts val="0"/>
              </a:spcAft>
              <a:buClr>
                <a:schemeClr val="dk1"/>
              </a:buClr>
              <a:buSzPts val="1400"/>
              <a:buNone/>
              <a:defRPr/>
            </a:lvl6pPr>
            <a:lvl7pPr lvl="6" algn="l">
              <a:lnSpc>
                <a:spcPct val="90000"/>
              </a:lnSpc>
              <a:spcBef>
                <a:spcPts val="0"/>
              </a:spcBef>
              <a:spcAft>
                <a:spcPts val="0"/>
              </a:spcAft>
              <a:buClr>
                <a:schemeClr val="dk1"/>
              </a:buClr>
              <a:buSzPts val="1400"/>
              <a:buNone/>
              <a:defRPr/>
            </a:lvl7pPr>
            <a:lvl8pPr lvl="7" algn="l">
              <a:lnSpc>
                <a:spcPct val="90000"/>
              </a:lnSpc>
              <a:spcBef>
                <a:spcPts val="0"/>
              </a:spcBef>
              <a:spcAft>
                <a:spcPts val="0"/>
              </a:spcAft>
              <a:buClr>
                <a:schemeClr val="dk1"/>
              </a:buClr>
              <a:buSzPts val="1400"/>
              <a:buNone/>
              <a:defRPr/>
            </a:lvl8pPr>
            <a:lvl9pPr lvl="8" algn="l">
              <a:lnSpc>
                <a:spcPct val="90000"/>
              </a:lnSpc>
              <a:spcBef>
                <a:spcPts val="0"/>
              </a:spcBef>
              <a:spcAft>
                <a:spcPts val="0"/>
              </a:spcAft>
              <a:buClr>
                <a:schemeClr val="dk1"/>
              </a:buClr>
              <a:buSzPts val="1400"/>
              <a:buNone/>
              <a:defRPr/>
            </a:lvl9pPr>
          </a:lstStyle>
          <a:p>
            <a:endParaRPr/>
          </a:p>
        </p:txBody>
      </p:sp>
      <p:sp>
        <p:nvSpPr>
          <p:cNvPr id="195" name="Google Shape;195;p52"/>
          <p:cNvSpPr txBox="1">
            <a:spLocks noGrp="1"/>
          </p:cNvSpPr>
          <p:nvPr>
            <p:ph type="subTitle" idx="2"/>
          </p:nvPr>
        </p:nvSpPr>
        <p:spPr>
          <a:xfrm>
            <a:off x="1460967" y="1776371"/>
            <a:ext cx="9677600" cy="763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2"/>
              </a:buClr>
              <a:buSzPts val="1800"/>
              <a:buNone/>
              <a:defRPr b="1"/>
            </a:lvl1pPr>
            <a:lvl2pPr lvl="1" algn="l">
              <a:lnSpc>
                <a:spcPct val="100000"/>
              </a:lnSpc>
              <a:spcBef>
                <a:spcPts val="0"/>
              </a:spcBef>
              <a:spcAft>
                <a:spcPts val="0"/>
              </a:spcAft>
              <a:buClr>
                <a:schemeClr val="dk2"/>
              </a:buClr>
              <a:buSzPts val="1400"/>
              <a:buNone/>
              <a:defRPr/>
            </a:lvl2pPr>
            <a:lvl3pPr lvl="2" algn="l">
              <a:lnSpc>
                <a:spcPct val="100000"/>
              </a:lnSpc>
              <a:spcBef>
                <a:spcPts val="0"/>
              </a:spcBef>
              <a:spcAft>
                <a:spcPts val="0"/>
              </a:spcAft>
              <a:buClr>
                <a:schemeClr val="dk2"/>
              </a:buClr>
              <a:buSzPts val="1400"/>
              <a:buNone/>
              <a:defRPr/>
            </a:lvl3pPr>
            <a:lvl4pPr lvl="3" algn="l">
              <a:lnSpc>
                <a:spcPct val="100000"/>
              </a:lnSpc>
              <a:spcBef>
                <a:spcPts val="0"/>
              </a:spcBef>
              <a:spcAft>
                <a:spcPts val="0"/>
              </a:spcAft>
              <a:buClr>
                <a:schemeClr val="dk2"/>
              </a:buClr>
              <a:buSzPts val="1400"/>
              <a:buNone/>
              <a:defRPr/>
            </a:lvl4pPr>
            <a:lvl5pPr lvl="4" algn="l">
              <a:lnSpc>
                <a:spcPct val="100000"/>
              </a:lnSpc>
              <a:spcBef>
                <a:spcPts val="0"/>
              </a:spcBef>
              <a:spcAft>
                <a:spcPts val="0"/>
              </a:spcAft>
              <a:buClr>
                <a:schemeClr val="dk2"/>
              </a:buClr>
              <a:buSzPts val="1400"/>
              <a:buNone/>
              <a:defRPr/>
            </a:lvl5pPr>
            <a:lvl6pPr lvl="5" algn="l">
              <a:lnSpc>
                <a:spcPct val="90000"/>
              </a:lnSpc>
              <a:spcBef>
                <a:spcPts val="0"/>
              </a:spcBef>
              <a:spcAft>
                <a:spcPts val="0"/>
              </a:spcAft>
              <a:buClr>
                <a:schemeClr val="dk1"/>
              </a:buClr>
              <a:buSzPts val="1400"/>
              <a:buNone/>
              <a:defRPr/>
            </a:lvl6pPr>
            <a:lvl7pPr lvl="6" algn="l">
              <a:lnSpc>
                <a:spcPct val="90000"/>
              </a:lnSpc>
              <a:spcBef>
                <a:spcPts val="0"/>
              </a:spcBef>
              <a:spcAft>
                <a:spcPts val="0"/>
              </a:spcAft>
              <a:buClr>
                <a:schemeClr val="dk1"/>
              </a:buClr>
              <a:buSzPts val="1400"/>
              <a:buNone/>
              <a:defRPr/>
            </a:lvl7pPr>
            <a:lvl8pPr lvl="7" algn="l">
              <a:lnSpc>
                <a:spcPct val="90000"/>
              </a:lnSpc>
              <a:spcBef>
                <a:spcPts val="0"/>
              </a:spcBef>
              <a:spcAft>
                <a:spcPts val="0"/>
              </a:spcAft>
              <a:buClr>
                <a:schemeClr val="dk1"/>
              </a:buClr>
              <a:buSzPts val="1400"/>
              <a:buNone/>
              <a:defRPr/>
            </a:lvl8pPr>
            <a:lvl9pPr lvl="8" algn="l">
              <a:lnSpc>
                <a:spcPct val="90000"/>
              </a:lnSpc>
              <a:spcBef>
                <a:spcPts val="0"/>
              </a:spcBef>
              <a:spcAft>
                <a:spcPts val="0"/>
              </a:spcAft>
              <a:buClr>
                <a:schemeClr val="dk1"/>
              </a:buClr>
              <a:buSzPts val="1400"/>
              <a:buNone/>
              <a:defRPr/>
            </a:lvl9pPr>
          </a:lstStyle>
          <a:p>
            <a:endParaRPr/>
          </a:p>
        </p:txBody>
      </p:sp>
      <p:sp>
        <p:nvSpPr>
          <p:cNvPr id="196" name="Google Shape;196;p52"/>
          <p:cNvSpPr txBox="1">
            <a:spLocks noGrp="1"/>
          </p:cNvSpPr>
          <p:nvPr>
            <p:ph type="subTitle" idx="3"/>
          </p:nvPr>
        </p:nvSpPr>
        <p:spPr>
          <a:xfrm>
            <a:off x="489833" y="2650059"/>
            <a:ext cx="731600" cy="763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1800"/>
              <a:buNone/>
              <a:defRPr b="1">
                <a:solidFill>
                  <a:schemeClr val="lt1"/>
                </a:solidFill>
              </a:defRPr>
            </a:lvl1pPr>
            <a:lvl2pPr lvl="1" algn="l">
              <a:lnSpc>
                <a:spcPct val="100000"/>
              </a:lnSpc>
              <a:spcBef>
                <a:spcPts val="0"/>
              </a:spcBef>
              <a:spcAft>
                <a:spcPts val="0"/>
              </a:spcAft>
              <a:buClr>
                <a:schemeClr val="dk2"/>
              </a:buClr>
              <a:buSzPts val="1400"/>
              <a:buNone/>
              <a:defRPr/>
            </a:lvl2pPr>
            <a:lvl3pPr lvl="2" algn="l">
              <a:lnSpc>
                <a:spcPct val="100000"/>
              </a:lnSpc>
              <a:spcBef>
                <a:spcPts val="0"/>
              </a:spcBef>
              <a:spcAft>
                <a:spcPts val="0"/>
              </a:spcAft>
              <a:buClr>
                <a:schemeClr val="dk2"/>
              </a:buClr>
              <a:buSzPts val="1400"/>
              <a:buNone/>
              <a:defRPr/>
            </a:lvl3pPr>
            <a:lvl4pPr lvl="3" algn="l">
              <a:lnSpc>
                <a:spcPct val="100000"/>
              </a:lnSpc>
              <a:spcBef>
                <a:spcPts val="0"/>
              </a:spcBef>
              <a:spcAft>
                <a:spcPts val="0"/>
              </a:spcAft>
              <a:buClr>
                <a:schemeClr val="dk2"/>
              </a:buClr>
              <a:buSzPts val="1400"/>
              <a:buNone/>
              <a:defRPr/>
            </a:lvl4pPr>
            <a:lvl5pPr lvl="4" algn="l">
              <a:lnSpc>
                <a:spcPct val="100000"/>
              </a:lnSpc>
              <a:spcBef>
                <a:spcPts val="0"/>
              </a:spcBef>
              <a:spcAft>
                <a:spcPts val="0"/>
              </a:spcAft>
              <a:buClr>
                <a:schemeClr val="dk2"/>
              </a:buClr>
              <a:buSzPts val="1400"/>
              <a:buNone/>
              <a:defRPr/>
            </a:lvl5pPr>
            <a:lvl6pPr lvl="5" algn="l">
              <a:lnSpc>
                <a:spcPct val="90000"/>
              </a:lnSpc>
              <a:spcBef>
                <a:spcPts val="0"/>
              </a:spcBef>
              <a:spcAft>
                <a:spcPts val="0"/>
              </a:spcAft>
              <a:buClr>
                <a:schemeClr val="dk1"/>
              </a:buClr>
              <a:buSzPts val="1400"/>
              <a:buNone/>
              <a:defRPr/>
            </a:lvl6pPr>
            <a:lvl7pPr lvl="6" algn="l">
              <a:lnSpc>
                <a:spcPct val="90000"/>
              </a:lnSpc>
              <a:spcBef>
                <a:spcPts val="0"/>
              </a:spcBef>
              <a:spcAft>
                <a:spcPts val="0"/>
              </a:spcAft>
              <a:buClr>
                <a:schemeClr val="dk1"/>
              </a:buClr>
              <a:buSzPts val="1400"/>
              <a:buNone/>
              <a:defRPr/>
            </a:lvl7pPr>
            <a:lvl8pPr lvl="7" algn="l">
              <a:lnSpc>
                <a:spcPct val="90000"/>
              </a:lnSpc>
              <a:spcBef>
                <a:spcPts val="0"/>
              </a:spcBef>
              <a:spcAft>
                <a:spcPts val="0"/>
              </a:spcAft>
              <a:buClr>
                <a:schemeClr val="dk1"/>
              </a:buClr>
              <a:buSzPts val="1400"/>
              <a:buNone/>
              <a:defRPr/>
            </a:lvl8pPr>
            <a:lvl9pPr lvl="8" algn="l">
              <a:lnSpc>
                <a:spcPct val="90000"/>
              </a:lnSpc>
              <a:spcBef>
                <a:spcPts val="0"/>
              </a:spcBef>
              <a:spcAft>
                <a:spcPts val="0"/>
              </a:spcAft>
              <a:buClr>
                <a:schemeClr val="dk1"/>
              </a:buClr>
              <a:buSzPts val="1400"/>
              <a:buNone/>
              <a:defRPr/>
            </a:lvl9pPr>
          </a:lstStyle>
          <a:p>
            <a:endParaRPr/>
          </a:p>
        </p:txBody>
      </p:sp>
      <p:sp>
        <p:nvSpPr>
          <p:cNvPr id="197" name="Google Shape;197;p52"/>
          <p:cNvSpPr txBox="1">
            <a:spLocks noGrp="1"/>
          </p:cNvSpPr>
          <p:nvPr>
            <p:ph type="subTitle" idx="4"/>
          </p:nvPr>
        </p:nvSpPr>
        <p:spPr>
          <a:xfrm>
            <a:off x="1460967" y="2650059"/>
            <a:ext cx="9677600" cy="763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2"/>
              </a:buClr>
              <a:buSzPts val="1800"/>
              <a:buNone/>
              <a:defRPr b="1"/>
            </a:lvl1pPr>
            <a:lvl2pPr lvl="1" algn="l">
              <a:lnSpc>
                <a:spcPct val="100000"/>
              </a:lnSpc>
              <a:spcBef>
                <a:spcPts val="0"/>
              </a:spcBef>
              <a:spcAft>
                <a:spcPts val="0"/>
              </a:spcAft>
              <a:buClr>
                <a:schemeClr val="dk2"/>
              </a:buClr>
              <a:buSzPts val="1400"/>
              <a:buNone/>
              <a:defRPr/>
            </a:lvl2pPr>
            <a:lvl3pPr lvl="2" algn="l">
              <a:lnSpc>
                <a:spcPct val="100000"/>
              </a:lnSpc>
              <a:spcBef>
                <a:spcPts val="0"/>
              </a:spcBef>
              <a:spcAft>
                <a:spcPts val="0"/>
              </a:spcAft>
              <a:buClr>
                <a:schemeClr val="dk2"/>
              </a:buClr>
              <a:buSzPts val="1400"/>
              <a:buNone/>
              <a:defRPr/>
            </a:lvl3pPr>
            <a:lvl4pPr lvl="3" algn="l">
              <a:lnSpc>
                <a:spcPct val="100000"/>
              </a:lnSpc>
              <a:spcBef>
                <a:spcPts val="0"/>
              </a:spcBef>
              <a:spcAft>
                <a:spcPts val="0"/>
              </a:spcAft>
              <a:buClr>
                <a:schemeClr val="dk2"/>
              </a:buClr>
              <a:buSzPts val="1400"/>
              <a:buNone/>
              <a:defRPr/>
            </a:lvl4pPr>
            <a:lvl5pPr lvl="4" algn="l">
              <a:lnSpc>
                <a:spcPct val="100000"/>
              </a:lnSpc>
              <a:spcBef>
                <a:spcPts val="0"/>
              </a:spcBef>
              <a:spcAft>
                <a:spcPts val="0"/>
              </a:spcAft>
              <a:buClr>
                <a:schemeClr val="dk2"/>
              </a:buClr>
              <a:buSzPts val="1400"/>
              <a:buNone/>
              <a:defRPr/>
            </a:lvl5pPr>
            <a:lvl6pPr lvl="5" algn="l">
              <a:lnSpc>
                <a:spcPct val="90000"/>
              </a:lnSpc>
              <a:spcBef>
                <a:spcPts val="0"/>
              </a:spcBef>
              <a:spcAft>
                <a:spcPts val="0"/>
              </a:spcAft>
              <a:buClr>
                <a:schemeClr val="dk1"/>
              </a:buClr>
              <a:buSzPts val="1400"/>
              <a:buNone/>
              <a:defRPr/>
            </a:lvl6pPr>
            <a:lvl7pPr lvl="6" algn="l">
              <a:lnSpc>
                <a:spcPct val="90000"/>
              </a:lnSpc>
              <a:spcBef>
                <a:spcPts val="0"/>
              </a:spcBef>
              <a:spcAft>
                <a:spcPts val="0"/>
              </a:spcAft>
              <a:buClr>
                <a:schemeClr val="dk1"/>
              </a:buClr>
              <a:buSzPts val="1400"/>
              <a:buNone/>
              <a:defRPr/>
            </a:lvl7pPr>
            <a:lvl8pPr lvl="7" algn="l">
              <a:lnSpc>
                <a:spcPct val="90000"/>
              </a:lnSpc>
              <a:spcBef>
                <a:spcPts val="0"/>
              </a:spcBef>
              <a:spcAft>
                <a:spcPts val="0"/>
              </a:spcAft>
              <a:buClr>
                <a:schemeClr val="dk1"/>
              </a:buClr>
              <a:buSzPts val="1400"/>
              <a:buNone/>
              <a:defRPr/>
            </a:lvl8pPr>
            <a:lvl9pPr lvl="8" algn="l">
              <a:lnSpc>
                <a:spcPct val="90000"/>
              </a:lnSpc>
              <a:spcBef>
                <a:spcPts val="0"/>
              </a:spcBef>
              <a:spcAft>
                <a:spcPts val="0"/>
              </a:spcAft>
              <a:buClr>
                <a:schemeClr val="dk1"/>
              </a:buClr>
              <a:buSzPts val="1400"/>
              <a:buNone/>
              <a:defRPr/>
            </a:lvl9pPr>
          </a:lstStyle>
          <a:p>
            <a:endParaRPr/>
          </a:p>
        </p:txBody>
      </p:sp>
      <p:sp>
        <p:nvSpPr>
          <p:cNvPr id="198" name="Google Shape;198;p52"/>
          <p:cNvSpPr txBox="1">
            <a:spLocks noGrp="1"/>
          </p:cNvSpPr>
          <p:nvPr>
            <p:ph type="subTitle" idx="5"/>
          </p:nvPr>
        </p:nvSpPr>
        <p:spPr>
          <a:xfrm>
            <a:off x="489833" y="3523748"/>
            <a:ext cx="731600" cy="763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1800"/>
              <a:buNone/>
              <a:defRPr b="1">
                <a:solidFill>
                  <a:schemeClr val="lt1"/>
                </a:solidFill>
              </a:defRPr>
            </a:lvl1pPr>
            <a:lvl2pPr lvl="1" algn="l">
              <a:lnSpc>
                <a:spcPct val="100000"/>
              </a:lnSpc>
              <a:spcBef>
                <a:spcPts val="0"/>
              </a:spcBef>
              <a:spcAft>
                <a:spcPts val="0"/>
              </a:spcAft>
              <a:buClr>
                <a:schemeClr val="dk2"/>
              </a:buClr>
              <a:buSzPts val="1400"/>
              <a:buNone/>
              <a:defRPr/>
            </a:lvl2pPr>
            <a:lvl3pPr lvl="2" algn="l">
              <a:lnSpc>
                <a:spcPct val="100000"/>
              </a:lnSpc>
              <a:spcBef>
                <a:spcPts val="0"/>
              </a:spcBef>
              <a:spcAft>
                <a:spcPts val="0"/>
              </a:spcAft>
              <a:buClr>
                <a:schemeClr val="dk2"/>
              </a:buClr>
              <a:buSzPts val="1400"/>
              <a:buNone/>
              <a:defRPr/>
            </a:lvl3pPr>
            <a:lvl4pPr lvl="3" algn="l">
              <a:lnSpc>
                <a:spcPct val="100000"/>
              </a:lnSpc>
              <a:spcBef>
                <a:spcPts val="0"/>
              </a:spcBef>
              <a:spcAft>
                <a:spcPts val="0"/>
              </a:spcAft>
              <a:buClr>
                <a:schemeClr val="dk2"/>
              </a:buClr>
              <a:buSzPts val="1400"/>
              <a:buNone/>
              <a:defRPr/>
            </a:lvl4pPr>
            <a:lvl5pPr lvl="4" algn="l">
              <a:lnSpc>
                <a:spcPct val="100000"/>
              </a:lnSpc>
              <a:spcBef>
                <a:spcPts val="0"/>
              </a:spcBef>
              <a:spcAft>
                <a:spcPts val="0"/>
              </a:spcAft>
              <a:buClr>
                <a:schemeClr val="dk2"/>
              </a:buClr>
              <a:buSzPts val="1400"/>
              <a:buNone/>
              <a:defRPr/>
            </a:lvl5pPr>
            <a:lvl6pPr lvl="5" algn="l">
              <a:lnSpc>
                <a:spcPct val="90000"/>
              </a:lnSpc>
              <a:spcBef>
                <a:spcPts val="0"/>
              </a:spcBef>
              <a:spcAft>
                <a:spcPts val="0"/>
              </a:spcAft>
              <a:buClr>
                <a:schemeClr val="dk1"/>
              </a:buClr>
              <a:buSzPts val="1400"/>
              <a:buNone/>
              <a:defRPr/>
            </a:lvl6pPr>
            <a:lvl7pPr lvl="6" algn="l">
              <a:lnSpc>
                <a:spcPct val="90000"/>
              </a:lnSpc>
              <a:spcBef>
                <a:spcPts val="0"/>
              </a:spcBef>
              <a:spcAft>
                <a:spcPts val="0"/>
              </a:spcAft>
              <a:buClr>
                <a:schemeClr val="dk1"/>
              </a:buClr>
              <a:buSzPts val="1400"/>
              <a:buNone/>
              <a:defRPr/>
            </a:lvl7pPr>
            <a:lvl8pPr lvl="7" algn="l">
              <a:lnSpc>
                <a:spcPct val="90000"/>
              </a:lnSpc>
              <a:spcBef>
                <a:spcPts val="0"/>
              </a:spcBef>
              <a:spcAft>
                <a:spcPts val="0"/>
              </a:spcAft>
              <a:buClr>
                <a:schemeClr val="dk1"/>
              </a:buClr>
              <a:buSzPts val="1400"/>
              <a:buNone/>
              <a:defRPr/>
            </a:lvl8pPr>
            <a:lvl9pPr lvl="8" algn="l">
              <a:lnSpc>
                <a:spcPct val="90000"/>
              </a:lnSpc>
              <a:spcBef>
                <a:spcPts val="0"/>
              </a:spcBef>
              <a:spcAft>
                <a:spcPts val="0"/>
              </a:spcAft>
              <a:buClr>
                <a:schemeClr val="dk1"/>
              </a:buClr>
              <a:buSzPts val="1400"/>
              <a:buNone/>
              <a:defRPr/>
            </a:lvl9pPr>
          </a:lstStyle>
          <a:p>
            <a:endParaRPr/>
          </a:p>
        </p:txBody>
      </p:sp>
      <p:sp>
        <p:nvSpPr>
          <p:cNvPr id="199" name="Google Shape;199;p52"/>
          <p:cNvSpPr txBox="1">
            <a:spLocks noGrp="1"/>
          </p:cNvSpPr>
          <p:nvPr>
            <p:ph type="subTitle" idx="6"/>
          </p:nvPr>
        </p:nvSpPr>
        <p:spPr>
          <a:xfrm>
            <a:off x="1460967" y="3523748"/>
            <a:ext cx="9677600" cy="763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2"/>
              </a:buClr>
              <a:buSzPts val="1800"/>
              <a:buNone/>
              <a:defRPr b="1"/>
            </a:lvl1pPr>
            <a:lvl2pPr lvl="1" algn="l">
              <a:lnSpc>
                <a:spcPct val="100000"/>
              </a:lnSpc>
              <a:spcBef>
                <a:spcPts val="0"/>
              </a:spcBef>
              <a:spcAft>
                <a:spcPts val="0"/>
              </a:spcAft>
              <a:buClr>
                <a:schemeClr val="dk2"/>
              </a:buClr>
              <a:buSzPts val="1400"/>
              <a:buNone/>
              <a:defRPr/>
            </a:lvl2pPr>
            <a:lvl3pPr lvl="2" algn="l">
              <a:lnSpc>
                <a:spcPct val="100000"/>
              </a:lnSpc>
              <a:spcBef>
                <a:spcPts val="0"/>
              </a:spcBef>
              <a:spcAft>
                <a:spcPts val="0"/>
              </a:spcAft>
              <a:buClr>
                <a:schemeClr val="dk2"/>
              </a:buClr>
              <a:buSzPts val="1400"/>
              <a:buNone/>
              <a:defRPr/>
            </a:lvl3pPr>
            <a:lvl4pPr lvl="3" algn="l">
              <a:lnSpc>
                <a:spcPct val="100000"/>
              </a:lnSpc>
              <a:spcBef>
                <a:spcPts val="0"/>
              </a:spcBef>
              <a:spcAft>
                <a:spcPts val="0"/>
              </a:spcAft>
              <a:buClr>
                <a:schemeClr val="dk2"/>
              </a:buClr>
              <a:buSzPts val="1400"/>
              <a:buNone/>
              <a:defRPr/>
            </a:lvl4pPr>
            <a:lvl5pPr lvl="4" algn="l">
              <a:lnSpc>
                <a:spcPct val="100000"/>
              </a:lnSpc>
              <a:spcBef>
                <a:spcPts val="0"/>
              </a:spcBef>
              <a:spcAft>
                <a:spcPts val="0"/>
              </a:spcAft>
              <a:buClr>
                <a:schemeClr val="dk2"/>
              </a:buClr>
              <a:buSzPts val="1400"/>
              <a:buNone/>
              <a:defRPr/>
            </a:lvl5pPr>
            <a:lvl6pPr lvl="5" algn="l">
              <a:lnSpc>
                <a:spcPct val="90000"/>
              </a:lnSpc>
              <a:spcBef>
                <a:spcPts val="0"/>
              </a:spcBef>
              <a:spcAft>
                <a:spcPts val="0"/>
              </a:spcAft>
              <a:buClr>
                <a:schemeClr val="dk1"/>
              </a:buClr>
              <a:buSzPts val="1400"/>
              <a:buNone/>
              <a:defRPr/>
            </a:lvl6pPr>
            <a:lvl7pPr lvl="6" algn="l">
              <a:lnSpc>
                <a:spcPct val="90000"/>
              </a:lnSpc>
              <a:spcBef>
                <a:spcPts val="0"/>
              </a:spcBef>
              <a:spcAft>
                <a:spcPts val="0"/>
              </a:spcAft>
              <a:buClr>
                <a:schemeClr val="dk1"/>
              </a:buClr>
              <a:buSzPts val="1400"/>
              <a:buNone/>
              <a:defRPr/>
            </a:lvl7pPr>
            <a:lvl8pPr lvl="7" algn="l">
              <a:lnSpc>
                <a:spcPct val="90000"/>
              </a:lnSpc>
              <a:spcBef>
                <a:spcPts val="0"/>
              </a:spcBef>
              <a:spcAft>
                <a:spcPts val="0"/>
              </a:spcAft>
              <a:buClr>
                <a:schemeClr val="dk1"/>
              </a:buClr>
              <a:buSzPts val="1400"/>
              <a:buNone/>
              <a:defRPr/>
            </a:lvl8pPr>
            <a:lvl9pPr lvl="8" algn="l">
              <a:lnSpc>
                <a:spcPct val="90000"/>
              </a:lnSpc>
              <a:spcBef>
                <a:spcPts val="0"/>
              </a:spcBef>
              <a:spcAft>
                <a:spcPts val="0"/>
              </a:spcAft>
              <a:buClr>
                <a:schemeClr val="dk1"/>
              </a:buClr>
              <a:buSzPts val="1400"/>
              <a:buNone/>
              <a:defRPr/>
            </a:lvl9pPr>
          </a:lstStyle>
          <a:p>
            <a:endParaRPr/>
          </a:p>
        </p:txBody>
      </p:sp>
      <p:sp>
        <p:nvSpPr>
          <p:cNvPr id="200" name="Google Shape;200;p52"/>
          <p:cNvSpPr txBox="1">
            <a:spLocks noGrp="1"/>
          </p:cNvSpPr>
          <p:nvPr>
            <p:ph type="subTitle" idx="7"/>
          </p:nvPr>
        </p:nvSpPr>
        <p:spPr>
          <a:xfrm>
            <a:off x="489833" y="4397437"/>
            <a:ext cx="731600" cy="763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1800"/>
              <a:buNone/>
              <a:defRPr b="1">
                <a:solidFill>
                  <a:schemeClr val="lt1"/>
                </a:solidFill>
              </a:defRPr>
            </a:lvl1pPr>
            <a:lvl2pPr lvl="1" algn="l">
              <a:lnSpc>
                <a:spcPct val="100000"/>
              </a:lnSpc>
              <a:spcBef>
                <a:spcPts val="0"/>
              </a:spcBef>
              <a:spcAft>
                <a:spcPts val="0"/>
              </a:spcAft>
              <a:buClr>
                <a:schemeClr val="dk2"/>
              </a:buClr>
              <a:buSzPts val="1400"/>
              <a:buNone/>
              <a:defRPr/>
            </a:lvl2pPr>
            <a:lvl3pPr lvl="2" algn="l">
              <a:lnSpc>
                <a:spcPct val="100000"/>
              </a:lnSpc>
              <a:spcBef>
                <a:spcPts val="0"/>
              </a:spcBef>
              <a:spcAft>
                <a:spcPts val="0"/>
              </a:spcAft>
              <a:buClr>
                <a:schemeClr val="dk2"/>
              </a:buClr>
              <a:buSzPts val="1400"/>
              <a:buNone/>
              <a:defRPr/>
            </a:lvl3pPr>
            <a:lvl4pPr lvl="3" algn="l">
              <a:lnSpc>
                <a:spcPct val="100000"/>
              </a:lnSpc>
              <a:spcBef>
                <a:spcPts val="0"/>
              </a:spcBef>
              <a:spcAft>
                <a:spcPts val="0"/>
              </a:spcAft>
              <a:buClr>
                <a:schemeClr val="dk2"/>
              </a:buClr>
              <a:buSzPts val="1400"/>
              <a:buNone/>
              <a:defRPr/>
            </a:lvl4pPr>
            <a:lvl5pPr lvl="4" algn="l">
              <a:lnSpc>
                <a:spcPct val="100000"/>
              </a:lnSpc>
              <a:spcBef>
                <a:spcPts val="0"/>
              </a:spcBef>
              <a:spcAft>
                <a:spcPts val="0"/>
              </a:spcAft>
              <a:buClr>
                <a:schemeClr val="dk2"/>
              </a:buClr>
              <a:buSzPts val="1400"/>
              <a:buNone/>
              <a:defRPr/>
            </a:lvl5pPr>
            <a:lvl6pPr lvl="5" algn="l">
              <a:lnSpc>
                <a:spcPct val="90000"/>
              </a:lnSpc>
              <a:spcBef>
                <a:spcPts val="0"/>
              </a:spcBef>
              <a:spcAft>
                <a:spcPts val="0"/>
              </a:spcAft>
              <a:buClr>
                <a:schemeClr val="dk1"/>
              </a:buClr>
              <a:buSzPts val="1400"/>
              <a:buNone/>
              <a:defRPr/>
            </a:lvl6pPr>
            <a:lvl7pPr lvl="6" algn="l">
              <a:lnSpc>
                <a:spcPct val="90000"/>
              </a:lnSpc>
              <a:spcBef>
                <a:spcPts val="0"/>
              </a:spcBef>
              <a:spcAft>
                <a:spcPts val="0"/>
              </a:spcAft>
              <a:buClr>
                <a:schemeClr val="dk1"/>
              </a:buClr>
              <a:buSzPts val="1400"/>
              <a:buNone/>
              <a:defRPr/>
            </a:lvl7pPr>
            <a:lvl8pPr lvl="7" algn="l">
              <a:lnSpc>
                <a:spcPct val="90000"/>
              </a:lnSpc>
              <a:spcBef>
                <a:spcPts val="0"/>
              </a:spcBef>
              <a:spcAft>
                <a:spcPts val="0"/>
              </a:spcAft>
              <a:buClr>
                <a:schemeClr val="dk1"/>
              </a:buClr>
              <a:buSzPts val="1400"/>
              <a:buNone/>
              <a:defRPr/>
            </a:lvl8pPr>
            <a:lvl9pPr lvl="8" algn="l">
              <a:lnSpc>
                <a:spcPct val="90000"/>
              </a:lnSpc>
              <a:spcBef>
                <a:spcPts val="0"/>
              </a:spcBef>
              <a:spcAft>
                <a:spcPts val="0"/>
              </a:spcAft>
              <a:buClr>
                <a:schemeClr val="dk1"/>
              </a:buClr>
              <a:buSzPts val="1400"/>
              <a:buNone/>
              <a:defRPr/>
            </a:lvl9pPr>
          </a:lstStyle>
          <a:p>
            <a:endParaRPr/>
          </a:p>
        </p:txBody>
      </p:sp>
      <p:sp>
        <p:nvSpPr>
          <p:cNvPr id="201" name="Google Shape;201;p52"/>
          <p:cNvSpPr txBox="1">
            <a:spLocks noGrp="1"/>
          </p:cNvSpPr>
          <p:nvPr>
            <p:ph type="subTitle" idx="8"/>
          </p:nvPr>
        </p:nvSpPr>
        <p:spPr>
          <a:xfrm>
            <a:off x="1460967" y="4397437"/>
            <a:ext cx="9677600" cy="763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2"/>
              </a:buClr>
              <a:buSzPts val="1800"/>
              <a:buNone/>
              <a:defRPr b="1"/>
            </a:lvl1pPr>
            <a:lvl2pPr lvl="1" algn="l">
              <a:lnSpc>
                <a:spcPct val="100000"/>
              </a:lnSpc>
              <a:spcBef>
                <a:spcPts val="0"/>
              </a:spcBef>
              <a:spcAft>
                <a:spcPts val="0"/>
              </a:spcAft>
              <a:buClr>
                <a:schemeClr val="dk2"/>
              </a:buClr>
              <a:buSzPts val="1400"/>
              <a:buNone/>
              <a:defRPr/>
            </a:lvl2pPr>
            <a:lvl3pPr lvl="2" algn="l">
              <a:lnSpc>
                <a:spcPct val="100000"/>
              </a:lnSpc>
              <a:spcBef>
                <a:spcPts val="0"/>
              </a:spcBef>
              <a:spcAft>
                <a:spcPts val="0"/>
              </a:spcAft>
              <a:buClr>
                <a:schemeClr val="dk2"/>
              </a:buClr>
              <a:buSzPts val="1400"/>
              <a:buNone/>
              <a:defRPr/>
            </a:lvl3pPr>
            <a:lvl4pPr lvl="3" algn="l">
              <a:lnSpc>
                <a:spcPct val="100000"/>
              </a:lnSpc>
              <a:spcBef>
                <a:spcPts val="0"/>
              </a:spcBef>
              <a:spcAft>
                <a:spcPts val="0"/>
              </a:spcAft>
              <a:buClr>
                <a:schemeClr val="dk2"/>
              </a:buClr>
              <a:buSzPts val="1400"/>
              <a:buNone/>
              <a:defRPr/>
            </a:lvl4pPr>
            <a:lvl5pPr lvl="4" algn="l">
              <a:lnSpc>
                <a:spcPct val="100000"/>
              </a:lnSpc>
              <a:spcBef>
                <a:spcPts val="0"/>
              </a:spcBef>
              <a:spcAft>
                <a:spcPts val="0"/>
              </a:spcAft>
              <a:buClr>
                <a:schemeClr val="dk2"/>
              </a:buClr>
              <a:buSzPts val="1400"/>
              <a:buNone/>
              <a:defRPr/>
            </a:lvl5pPr>
            <a:lvl6pPr lvl="5" algn="l">
              <a:lnSpc>
                <a:spcPct val="90000"/>
              </a:lnSpc>
              <a:spcBef>
                <a:spcPts val="0"/>
              </a:spcBef>
              <a:spcAft>
                <a:spcPts val="0"/>
              </a:spcAft>
              <a:buClr>
                <a:schemeClr val="dk1"/>
              </a:buClr>
              <a:buSzPts val="1400"/>
              <a:buNone/>
              <a:defRPr/>
            </a:lvl6pPr>
            <a:lvl7pPr lvl="6" algn="l">
              <a:lnSpc>
                <a:spcPct val="90000"/>
              </a:lnSpc>
              <a:spcBef>
                <a:spcPts val="0"/>
              </a:spcBef>
              <a:spcAft>
                <a:spcPts val="0"/>
              </a:spcAft>
              <a:buClr>
                <a:schemeClr val="dk1"/>
              </a:buClr>
              <a:buSzPts val="1400"/>
              <a:buNone/>
              <a:defRPr/>
            </a:lvl7pPr>
            <a:lvl8pPr lvl="7" algn="l">
              <a:lnSpc>
                <a:spcPct val="90000"/>
              </a:lnSpc>
              <a:spcBef>
                <a:spcPts val="0"/>
              </a:spcBef>
              <a:spcAft>
                <a:spcPts val="0"/>
              </a:spcAft>
              <a:buClr>
                <a:schemeClr val="dk1"/>
              </a:buClr>
              <a:buSzPts val="1400"/>
              <a:buNone/>
              <a:defRPr/>
            </a:lvl8pPr>
            <a:lvl9pPr lvl="8" algn="l">
              <a:lnSpc>
                <a:spcPct val="90000"/>
              </a:lnSpc>
              <a:spcBef>
                <a:spcPts val="0"/>
              </a:spcBef>
              <a:spcAft>
                <a:spcPts val="0"/>
              </a:spcAft>
              <a:buClr>
                <a:schemeClr val="dk1"/>
              </a:buClr>
              <a:buSzPts val="1400"/>
              <a:buNone/>
              <a:defRPr/>
            </a:lvl9pPr>
          </a:lstStyle>
          <a:p>
            <a:endParaRPr/>
          </a:p>
        </p:txBody>
      </p:sp>
      <p:sp>
        <p:nvSpPr>
          <p:cNvPr id="202" name="Google Shape;202;p52"/>
          <p:cNvSpPr txBox="1"/>
          <p:nvPr/>
        </p:nvSpPr>
        <p:spPr>
          <a:xfrm>
            <a:off x="8632080" y="80351"/>
            <a:ext cx="2644800" cy="3624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lt1"/>
              </a:buClr>
              <a:buSzPts val="1333"/>
              <a:buFont typeface="Public Sans"/>
              <a:buNone/>
            </a:pPr>
            <a:r>
              <a:rPr lang="en" sz="1333" b="0" i="0" u="none" strike="noStrike" cap="none">
                <a:solidFill>
                  <a:schemeClr val="lt1"/>
                </a:solidFill>
                <a:latin typeface="Public Sans"/>
                <a:ea typeface="Public Sans"/>
                <a:cs typeface="Public Sans"/>
                <a:sym typeface="Public Sans"/>
              </a:rPr>
              <a:t>OGP </a:t>
            </a:r>
            <a:r>
              <a:rPr lang="en" sz="1333" b="1" i="0" u="none" strike="noStrike" cap="none">
                <a:solidFill>
                  <a:schemeClr val="lt1"/>
                </a:solidFill>
                <a:latin typeface="Public Sans"/>
                <a:ea typeface="Public Sans"/>
                <a:cs typeface="Public Sans"/>
                <a:sym typeface="Public Sans"/>
              </a:rPr>
              <a:t>|</a:t>
            </a:r>
            <a:r>
              <a:rPr lang="en" sz="1333" b="0" i="0" u="none" strike="noStrike" cap="none">
                <a:solidFill>
                  <a:schemeClr val="lt1"/>
                </a:solidFill>
                <a:latin typeface="Public Sans"/>
                <a:ea typeface="Public Sans"/>
                <a:cs typeface="Public Sans"/>
                <a:sym typeface="Public Sans"/>
              </a:rPr>
              <a:t> Office of Technology Policy</a:t>
            </a:r>
            <a:endParaRPr sz="1333" b="0" i="0" u="none" strike="noStrike" cap="none">
              <a:solidFill>
                <a:schemeClr val="lt1"/>
              </a:solidFill>
              <a:latin typeface="Public Sans"/>
              <a:ea typeface="Public Sans"/>
              <a:cs typeface="Public Sans"/>
              <a:sym typeface="Public Sans"/>
            </a:endParaRPr>
          </a:p>
        </p:txBody>
      </p:sp>
      <p:pic>
        <p:nvPicPr>
          <p:cNvPr id="203" name="Google Shape;203;p52"/>
          <p:cNvPicPr preferRelativeResize="0"/>
          <p:nvPr/>
        </p:nvPicPr>
        <p:blipFill rotWithShape="1">
          <a:blip r:embed="rId3">
            <a:alphaModFix/>
          </a:blip>
          <a:srcRect/>
          <a:stretch/>
        </p:blipFill>
        <p:spPr>
          <a:xfrm>
            <a:off x="11451065" y="129985"/>
            <a:ext cx="291431" cy="263131"/>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body">
  <p:cSld name="Title and body">
    <p:spTree>
      <p:nvGrpSpPr>
        <p:cNvPr id="1" name="Shape 204"/>
        <p:cNvGrpSpPr/>
        <p:nvPr/>
      </p:nvGrpSpPr>
      <p:grpSpPr>
        <a:xfrm>
          <a:off x="0" y="0"/>
          <a:ext cx="0" cy="0"/>
          <a:chOff x="0" y="0"/>
          <a:chExt cx="0" cy="0"/>
        </a:xfrm>
      </p:grpSpPr>
      <p:sp>
        <p:nvSpPr>
          <p:cNvPr id="205" name="Google Shape;205;p53"/>
          <p:cNvSpPr txBox="1">
            <a:spLocks noGrp="1"/>
          </p:cNvSpPr>
          <p:nvPr>
            <p:ph type="title"/>
          </p:nvPr>
        </p:nvSpPr>
        <p:spPr>
          <a:xfrm>
            <a:off x="415600" y="796567"/>
            <a:ext cx="11360800" cy="763600"/>
          </a:xfrm>
          <a:prstGeom prst="rect">
            <a:avLst/>
          </a:prstGeom>
          <a:noFill/>
          <a:ln>
            <a:noFill/>
          </a:ln>
        </p:spPr>
        <p:txBody>
          <a:bodyPr spcFirstLastPara="1" wrap="square" lIns="91425" tIns="91425" rIns="91425" bIns="91425" anchor="t" anchorCtr="0">
            <a:noAutofit/>
          </a:bodyPr>
          <a:lstStyle>
            <a:lvl1pPr lvl="0" algn="ctr">
              <a:lnSpc>
                <a:spcPct val="90000"/>
              </a:lnSpc>
              <a:spcBef>
                <a:spcPts val="0"/>
              </a:spcBef>
              <a:spcAft>
                <a:spcPts val="0"/>
              </a:spcAft>
              <a:buClr>
                <a:schemeClr val="dk2"/>
              </a:buClr>
              <a:buSzPts val="2800"/>
              <a:buFont typeface="Calibri"/>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06" name="Google Shape;206;p53"/>
          <p:cNvSpPr txBox="1">
            <a:spLocks noGrp="1"/>
          </p:cNvSpPr>
          <p:nvPr>
            <p:ph type="body" idx="1"/>
          </p:nvPr>
        </p:nvSpPr>
        <p:spPr>
          <a:xfrm>
            <a:off x="415600" y="1739833"/>
            <a:ext cx="11360800" cy="4418400"/>
          </a:xfrm>
          <a:prstGeom prst="rect">
            <a:avLst/>
          </a:prstGeom>
          <a:noFill/>
          <a:ln>
            <a:noFill/>
          </a:ln>
        </p:spPr>
        <p:txBody>
          <a:bodyPr spcFirstLastPara="1" wrap="square" lIns="91425" tIns="91425" rIns="91425" bIns="91425" anchor="t" anchorCtr="0">
            <a:noAutofit/>
          </a:bodyPr>
          <a:lstStyle>
            <a:lvl1pPr marL="457200" lvl="0" indent="-342900" algn="l">
              <a:lnSpc>
                <a:spcPct val="100000"/>
              </a:lnSpc>
              <a:spcBef>
                <a:spcPts val="0"/>
              </a:spcBef>
              <a:spcAft>
                <a:spcPts val="0"/>
              </a:spcAft>
              <a:buClr>
                <a:schemeClr val="dk2"/>
              </a:buClr>
              <a:buSzPts val="1800"/>
              <a:buChar char="●"/>
              <a:defRPr/>
            </a:lvl1pPr>
            <a:lvl2pPr marL="914400" lvl="1" indent="-317500" algn="l">
              <a:lnSpc>
                <a:spcPct val="100000"/>
              </a:lnSpc>
              <a:spcBef>
                <a:spcPts val="0"/>
              </a:spcBef>
              <a:spcAft>
                <a:spcPts val="0"/>
              </a:spcAft>
              <a:buClr>
                <a:schemeClr val="dk2"/>
              </a:buClr>
              <a:buSzPts val="1400"/>
              <a:buChar char="○"/>
              <a:defRPr/>
            </a:lvl2pPr>
            <a:lvl3pPr marL="1371600" lvl="2" indent="-317500" algn="l">
              <a:lnSpc>
                <a:spcPct val="100000"/>
              </a:lnSpc>
              <a:spcBef>
                <a:spcPts val="0"/>
              </a:spcBef>
              <a:spcAft>
                <a:spcPts val="0"/>
              </a:spcAft>
              <a:buClr>
                <a:schemeClr val="dk2"/>
              </a:buClr>
              <a:buSzPts val="1400"/>
              <a:buChar char="■"/>
              <a:defRPr/>
            </a:lvl3pPr>
            <a:lvl4pPr marL="1828800" lvl="3" indent="-317500" algn="l">
              <a:lnSpc>
                <a:spcPct val="100000"/>
              </a:lnSpc>
              <a:spcBef>
                <a:spcPts val="0"/>
              </a:spcBef>
              <a:spcAft>
                <a:spcPts val="0"/>
              </a:spcAft>
              <a:buClr>
                <a:schemeClr val="dk2"/>
              </a:buClr>
              <a:buSzPts val="1400"/>
              <a:buChar char="●"/>
              <a:defRPr/>
            </a:lvl4pPr>
            <a:lvl5pPr marL="2286000" lvl="4" indent="-317500" algn="l">
              <a:lnSpc>
                <a:spcPct val="100000"/>
              </a:lnSpc>
              <a:spcBef>
                <a:spcPts val="0"/>
              </a:spcBef>
              <a:spcAft>
                <a:spcPts val="0"/>
              </a:spcAft>
              <a:buClr>
                <a:schemeClr val="dk2"/>
              </a:buClr>
              <a:buSzPts val="1400"/>
              <a:buChar char="○"/>
              <a:defRPr/>
            </a:lvl5pPr>
            <a:lvl6pPr marL="2743200" lvl="5" indent="-317500" algn="l">
              <a:lnSpc>
                <a:spcPct val="90000"/>
              </a:lnSpc>
              <a:spcBef>
                <a:spcPts val="0"/>
              </a:spcBef>
              <a:spcAft>
                <a:spcPts val="0"/>
              </a:spcAft>
              <a:buClr>
                <a:schemeClr val="dk1"/>
              </a:buClr>
              <a:buSzPts val="1400"/>
              <a:buChar char="■"/>
              <a:defRPr/>
            </a:lvl6pPr>
            <a:lvl7pPr marL="3200400" lvl="6" indent="-317500" algn="l">
              <a:lnSpc>
                <a:spcPct val="90000"/>
              </a:lnSpc>
              <a:spcBef>
                <a:spcPts val="0"/>
              </a:spcBef>
              <a:spcAft>
                <a:spcPts val="0"/>
              </a:spcAft>
              <a:buClr>
                <a:schemeClr val="dk1"/>
              </a:buClr>
              <a:buSzPts val="1400"/>
              <a:buChar char="●"/>
              <a:defRPr/>
            </a:lvl7pPr>
            <a:lvl8pPr marL="3657600" lvl="7" indent="-317500" algn="l">
              <a:lnSpc>
                <a:spcPct val="90000"/>
              </a:lnSpc>
              <a:spcBef>
                <a:spcPts val="0"/>
              </a:spcBef>
              <a:spcAft>
                <a:spcPts val="0"/>
              </a:spcAft>
              <a:buClr>
                <a:schemeClr val="dk1"/>
              </a:buClr>
              <a:buSzPts val="1400"/>
              <a:buChar char="○"/>
              <a:defRPr/>
            </a:lvl8pPr>
            <a:lvl9pPr marL="4114800" lvl="8" indent="-317500" algn="l">
              <a:lnSpc>
                <a:spcPct val="90000"/>
              </a:lnSpc>
              <a:spcBef>
                <a:spcPts val="0"/>
              </a:spcBef>
              <a:spcAft>
                <a:spcPts val="0"/>
              </a:spcAft>
              <a:buClr>
                <a:schemeClr val="dk1"/>
              </a:buClr>
              <a:buSzPts val="1400"/>
              <a:buChar char="■"/>
              <a:defRPr/>
            </a:lvl9pPr>
          </a:lstStyle>
          <a:p>
            <a:endParaRPr/>
          </a:p>
        </p:txBody>
      </p:sp>
      <p:sp>
        <p:nvSpPr>
          <p:cNvPr id="207" name="Google Shape;207;p53"/>
          <p:cNvSpPr txBox="1">
            <a:spLocks noGrp="1"/>
          </p:cNvSpPr>
          <p:nvPr>
            <p:ph type="sldNum" idx="12"/>
          </p:nvPr>
        </p:nvSpPr>
        <p:spPr>
          <a:xfrm>
            <a:off x="11093411" y="6158356"/>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chemeClr val="dk2"/>
              </a:buClr>
              <a:buSzPts val="1600"/>
              <a:buFont typeface="Calibri"/>
              <a:buNone/>
              <a:defRPr sz="160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chemeClr val="dk2"/>
              </a:buClr>
              <a:buSzPts val="1600"/>
              <a:buFont typeface="Calibri"/>
              <a:buNone/>
              <a:defRPr sz="160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chemeClr val="dk2"/>
              </a:buClr>
              <a:buSzPts val="1600"/>
              <a:buFont typeface="Calibri"/>
              <a:buNone/>
              <a:defRPr sz="160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chemeClr val="dk2"/>
              </a:buClr>
              <a:buSzPts val="1600"/>
              <a:buFont typeface="Calibri"/>
              <a:buNone/>
              <a:defRPr sz="160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chemeClr val="dk2"/>
              </a:buClr>
              <a:buSzPts val="1600"/>
              <a:buFont typeface="Calibri"/>
              <a:buNone/>
              <a:defRPr sz="160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chemeClr val="dk2"/>
              </a:buClr>
              <a:buSzPts val="1600"/>
              <a:buFont typeface="Calibri"/>
              <a:buNone/>
              <a:defRPr sz="160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chemeClr val="dk2"/>
              </a:buClr>
              <a:buSzPts val="1600"/>
              <a:buFont typeface="Calibri"/>
              <a:buNone/>
              <a:defRPr sz="160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chemeClr val="dk2"/>
              </a:buClr>
              <a:buSzPts val="1600"/>
              <a:buFont typeface="Calibri"/>
              <a:buNone/>
              <a:defRPr sz="160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chemeClr val="dk2"/>
              </a:buClr>
              <a:buSzPts val="1600"/>
              <a:buFont typeface="Calibri"/>
              <a:buNone/>
              <a:defRPr sz="16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pic>
        <p:nvPicPr>
          <p:cNvPr id="208" name="Google Shape;208;p53"/>
          <p:cNvPicPr preferRelativeResize="0"/>
          <p:nvPr/>
        </p:nvPicPr>
        <p:blipFill rotWithShape="1">
          <a:blip r:embed="rId2">
            <a:alphaModFix/>
          </a:blip>
          <a:srcRect t="42294" b="50052"/>
          <a:stretch/>
        </p:blipFill>
        <p:spPr>
          <a:xfrm>
            <a:off x="1" y="1"/>
            <a:ext cx="12192004" cy="524801"/>
          </a:xfrm>
          <a:prstGeom prst="rect">
            <a:avLst/>
          </a:prstGeom>
          <a:noFill/>
          <a:ln>
            <a:noFill/>
          </a:ln>
        </p:spPr>
      </p:pic>
      <p:sp>
        <p:nvSpPr>
          <p:cNvPr id="209" name="Google Shape;209;p53"/>
          <p:cNvSpPr/>
          <p:nvPr/>
        </p:nvSpPr>
        <p:spPr>
          <a:xfrm>
            <a:off x="0" y="523237"/>
            <a:ext cx="12192000" cy="91600"/>
          </a:xfrm>
          <a:prstGeom prst="rect">
            <a:avLst/>
          </a:prstGeom>
          <a:solidFill>
            <a:schemeClr val="accent5"/>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2400"/>
              <a:buFont typeface="Calibri"/>
              <a:buNone/>
            </a:pPr>
            <a:endParaRPr sz="2400" b="0" i="0" u="none" strike="noStrike" cap="none">
              <a:solidFill>
                <a:schemeClr val="dk1"/>
              </a:solidFill>
              <a:latin typeface="Calibri"/>
              <a:ea typeface="Calibri"/>
              <a:cs typeface="Calibri"/>
              <a:sym typeface="Calibri"/>
            </a:endParaRPr>
          </a:p>
        </p:txBody>
      </p:sp>
      <p:sp>
        <p:nvSpPr>
          <p:cNvPr id="210" name="Google Shape;210;p53"/>
          <p:cNvSpPr txBox="1"/>
          <p:nvPr/>
        </p:nvSpPr>
        <p:spPr>
          <a:xfrm>
            <a:off x="8632080" y="80351"/>
            <a:ext cx="2644800" cy="3624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chemeClr val="lt1"/>
              </a:buClr>
              <a:buSzPts val="1333"/>
              <a:buFont typeface="Public Sans"/>
              <a:buNone/>
            </a:pPr>
            <a:r>
              <a:rPr lang="en" sz="1333" b="0" i="0" u="none" strike="noStrike" cap="none">
                <a:solidFill>
                  <a:schemeClr val="lt1"/>
                </a:solidFill>
                <a:latin typeface="Public Sans"/>
                <a:ea typeface="Public Sans"/>
                <a:cs typeface="Public Sans"/>
                <a:sym typeface="Public Sans"/>
              </a:rPr>
              <a:t>OGP </a:t>
            </a:r>
            <a:r>
              <a:rPr lang="en" sz="1333" b="1" i="0" u="none" strike="noStrike" cap="none">
                <a:solidFill>
                  <a:schemeClr val="lt1"/>
                </a:solidFill>
                <a:latin typeface="Public Sans"/>
                <a:ea typeface="Public Sans"/>
                <a:cs typeface="Public Sans"/>
                <a:sym typeface="Public Sans"/>
              </a:rPr>
              <a:t>|</a:t>
            </a:r>
            <a:r>
              <a:rPr lang="en" sz="1333" b="0" i="0" u="none" strike="noStrike" cap="none">
                <a:solidFill>
                  <a:schemeClr val="lt1"/>
                </a:solidFill>
                <a:latin typeface="Public Sans"/>
                <a:ea typeface="Public Sans"/>
                <a:cs typeface="Public Sans"/>
                <a:sym typeface="Public Sans"/>
              </a:rPr>
              <a:t> Office of Technology Policy</a:t>
            </a:r>
            <a:endParaRPr sz="1333" b="0" i="0" u="none" strike="noStrike" cap="none">
              <a:solidFill>
                <a:schemeClr val="lt1"/>
              </a:solidFill>
              <a:latin typeface="Public Sans"/>
              <a:ea typeface="Public Sans"/>
              <a:cs typeface="Public Sans"/>
              <a:sym typeface="Public Sans"/>
            </a:endParaRPr>
          </a:p>
        </p:txBody>
      </p:sp>
      <p:pic>
        <p:nvPicPr>
          <p:cNvPr id="211" name="Google Shape;211;p53"/>
          <p:cNvPicPr preferRelativeResize="0"/>
          <p:nvPr/>
        </p:nvPicPr>
        <p:blipFill rotWithShape="1">
          <a:blip r:embed="rId3">
            <a:alphaModFix/>
          </a:blip>
          <a:srcRect/>
          <a:stretch/>
        </p:blipFill>
        <p:spPr>
          <a:xfrm>
            <a:off x="11451065" y="129985"/>
            <a:ext cx="291431" cy="263131"/>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ection divider">
  <p:cSld name="Section divider">
    <p:bg>
      <p:bgPr>
        <a:solidFill>
          <a:schemeClr val="dk2"/>
        </a:solidFill>
        <a:effectLst/>
      </p:bgPr>
    </p:bg>
    <p:spTree>
      <p:nvGrpSpPr>
        <p:cNvPr id="1" name="Shape 212"/>
        <p:cNvGrpSpPr/>
        <p:nvPr/>
      </p:nvGrpSpPr>
      <p:grpSpPr>
        <a:xfrm>
          <a:off x="0" y="0"/>
          <a:ext cx="0" cy="0"/>
          <a:chOff x="0" y="0"/>
          <a:chExt cx="0" cy="0"/>
        </a:xfrm>
      </p:grpSpPr>
      <p:sp>
        <p:nvSpPr>
          <p:cNvPr id="213" name="Google Shape;213;p54"/>
          <p:cNvSpPr txBox="1">
            <a:spLocks noGrp="1"/>
          </p:cNvSpPr>
          <p:nvPr>
            <p:ph type="title"/>
          </p:nvPr>
        </p:nvSpPr>
        <p:spPr>
          <a:xfrm>
            <a:off x="415600" y="1845467"/>
            <a:ext cx="11360800" cy="3167200"/>
          </a:xfrm>
          <a:prstGeom prst="rect">
            <a:avLst/>
          </a:prstGeom>
          <a:noFill/>
          <a:ln>
            <a:noFill/>
          </a:ln>
        </p:spPr>
        <p:txBody>
          <a:bodyPr spcFirstLastPara="1" wrap="square" lIns="91425" tIns="91425" rIns="91425" bIns="91425" anchor="ctr" anchorCtr="0">
            <a:noAutofit/>
          </a:bodyPr>
          <a:lstStyle>
            <a:lvl1pPr lvl="0" algn="ctr">
              <a:lnSpc>
                <a:spcPct val="90000"/>
              </a:lnSpc>
              <a:spcBef>
                <a:spcPts val="0"/>
              </a:spcBef>
              <a:spcAft>
                <a:spcPts val="0"/>
              </a:spcAft>
              <a:buClr>
                <a:schemeClr val="lt1"/>
              </a:buClr>
              <a:buSzPts val="3600"/>
              <a:buFont typeface="Calibri"/>
              <a:buNone/>
              <a:defRPr sz="4800">
                <a:solidFill>
                  <a:schemeClr val="lt1"/>
                </a:solidFill>
              </a:defRPr>
            </a:lvl1pPr>
            <a:lvl2pPr lvl="1" algn="ctr">
              <a:lnSpc>
                <a:spcPct val="100000"/>
              </a:lnSpc>
              <a:spcBef>
                <a:spcPts val="0"/>
              </a:spcBef>
              <a:spcAft>
                <a:spcPts val="0"/>
              </a:spcAft>
              <a:buSzPts val="3600"/>
              <a:buNone/>
              <a:defRPr sz="4800"/>
            </a:lvl2pPr>
            <a:lvl3pPr lvl="2" algn="ctr">
              <a:lnSpc>
                <a:spcPct val="100000"/>
              </a:lnSpc>
              <a:spcBef>
                <a:spcPts val="0"/>
              </a:spcBef>
              <a:spcAft>
                <a:spcPts val="0"/>
              </a:spcAft>
              <a:buSzPts val="3600"/>
              <a:buNone/>
              <a:defRPr sz="4800"/>
            </a:lvl3pPr>
            <a:lvl4pPr lvl="3" algn="ctr">
              <a:lnSpc>
                <a:spcPct val="100000"/>
              </a:lnSpc>
              <a:spcBef>
                <a:spcPts val="0"/>
              </a:spcBef>
              <a:spcAft>
                <a:spcPts val="0"/>
              </a:spcAft>
              <a:buSzPts val="3600"/>
              <a:buNone/>
              <a:defRPr sz="4800"/>
            </a:lvl4pPr>
            <a:lvl5pPr lvl="4" algn="ctr">
              <a:lnSpc>
                <a:spcPct val="100000"/>
              </a:lnSpc>
              <a:spcBef>
                <a:spcPts val="0"/>
              </a:spcBef>
              <a:spcAft>
                <a:spcPts val="0"/>
              </a:spcAft>
              <a:buSzPts val="3600"/>
              <a:buNone/>
              <a:defRPr sz="4800"/>
            </a:lvl5pPr>
            <a:lvl6pPr lvl="5" algn="ctr">
              <a:lnSpc>
                <a:spcPct val="100000"/>
              </a:lnSpc>
              <a:spcBef>
                <a:spcPts val="0"/>
              </a:spcBef>
              <a:spcAft>
                <a:spcPts val="0"/>
              </a:spcAft>
              <a:buSzPts val="3600"/>
              <a:buNone/>
              <a:defRPr sz="4800"/>
            </a:lvl6pPr>
            <a:lvl7pPr lvl="6" algn="ctr">
              <a:lnSpc>
                <a:spcPct val="100000"/>
              </a:lnSpc>
              <a:spcBef>
                <a:spcPts val="0"/>
              </a:spcBef>
              <a:spcAft>
                <a:spcPts val="0"/>
              </a:spcAft>
              <a:buSzPts val="3600"/>
              <a:buNone/>
              <a:defRPr sz="4800"/>
            </a:lvl7pPr>
            <a:lvl8pPr lvl="7" algn="ctr">
              <a:lnSpc>
                <a:spcPct val="100000"/>
              </a:lnSpc>
              <a:spcBef>
                <a:spcPts val="0"/>
              </a:spcBef>
              <a:spcAft>
                <a:spcPts val="0"/>
              </a:spcAft>
              <a:buSzPts val="3600"/>
              <a:buNone/>
              <a:defRPr sz="4800"/>
            </a:lvl8pPr>
            <a:lvl9pPr lvl="8" algn="ctr">
              <a:lnSpc>
                <a:spcPct val="100000"/>
              </a:lnSpc>
              <a:spcBef>
                <a:spcPts val="0"/>
              </a:spcBef>
              <a:spcAft>
                <a:spcPts val="0"/>
              </a:spcAft>
              <a:buSzPts val="3600"/>
              <a:buNone/>
              <a:defRPr sz="4800"/>
            </a:lvl9pPr>
          </a:lstStyle>
          <a:p>
            <a:endParaRPr/>
          </a:p>
        </p:txBody>
      </p:sp>
      <p:sp>
        <p:nvSpPr>
          <p:cNvPr id="214" name="Google Shape;214;p54"/>
          <p:cNvSpPr txBox="1">
            <a:spLocks noGrp="1"/>
          </p:cNvSpPr>
          <p:nvPr>
            <p:ph type="sldNum" idx="12"/>
          </p:nvPr>
        </p:nvSpPr>
        <p:spPr>
          <a:xfrm>
            <a:off x="11093411" y="6158356"/>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chemeClr val="lt1"/>
              </a:buClr>
              <a:buSzPts val="1600"/>
              <a:buFont typeface="Calibri"/>
              <a:buNone/>
              <a:defRPr sz="16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chemeClr val="lt1"/>
              </a:buClr>
              <a:buSzPts val="1600"/>
              <a:buFont typeface="Calibri"/>
              <a:buNone/>
              <a:defRPr sz="16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chemeClr val="lt1"/>
              </a:buClr>
              <a:buSzPts val="1600"/>
              <a:buFont typeface="Calibri"/>
              <a:buNone/>
              <a:defRPr sz="16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chemeClr val="lt1"/>
              </a:buClr>
              <a:buSzPts val="1600"/>
              <a:buFont typeface="Calibri"/>
              <a:buNone/>
              <a:defRPr sz="16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chemeClr val="lt1"/>
              </a:buClr>
              <a:buSzPts val="1600"/>
              <a:buFont typeface="Calibri"/>
              <a:buNone/>
              <a:defRPr sz="16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chemeClr val="lt1"/>
              </a:buClr>
              <a:buSzPts val="1600"/>
              <a:buFont typeface="Calibri"/>
              <a:buNone/>
              <a:defRPr sz="16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chemeClr val="lt1"/>
              </a:buClr>
              <a:buSzPts val="1600"/>
              <a:buFont typeface="Calibri"/>
              <a:buNone/>
              <a:defRPr sz="16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chemeClr val="lt1"/>
              </a:buClr>
              <a:buSzPts val="1600"/>
              <a:buFont typeface="Calibri"/>
              <a:buNone/>
              <a:defRPr sz="16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chemeClr val="lt1"/>
              </a:buClr>
              <a:buSzPts val="1600"/>
              <a:buFont typeface="Calibri"/>
              <a:buNone/>
              <a:defRPr sz="16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Dark - Curved Side sub-title and Single Content">
  <p:cSld name="Dark - Curved Side sub-title and Single Content">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31"/>
          <p:cNvSpPr txBox="1">
            <a:spLocks noGrp="1"/>
          </p:cNvSpPr>
          <p:nvPr>
            <p:ph type="title"/>
          </p:nvPr>
        </p:nvSpPr>
        <p:spPr>
          <a:xfrm>
            <a:off x="171047" y="1828800"/>
            <a:ext cx="3932237" cy="16002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2"/>
              </a:buClr>
              <a:buSzPts val="4400"/>
              <a:buFont typeface="Calibri"/>
              <a:buNone/>
              <a:defRPr sz="44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31"/>
          <p:cNvSpPr txBox="1">
            <a:spLocks noGrp="1"/>
          </p:cNvSpPr>
          <p:nvPr>
            <p:ph type="body" idx="1"/>
          </p:nvPr>
        </p:nvSpPr>
        <p:spPr>
          <a:xfrm>
            <a:off x="4776717" y="457201"/>
            <a:ext cx="6930098" cy="5403850"/>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1000"/>
              </a:spcBef>
              <a:spcAft>
                <a:spcPts val="0"/>
              </a:spcAft>
              <a:buClr>
                <a:schemeClr val="lt1"/>
              </a:buClr>
              <a:buSzPts val="3200"/>
              <a:buChar char="•"/>
              <a:defRPr sz="3200"/>
            </a:lvl1pPr>
            <a:lvl2pPr marL="914400" lvl="1" indent="-406400" algn="l">
              <a:lnSpc>
                <a:spcPct val="100000"/>
              </a:lnSpc>
              <a:spcBef>
                <a:spcPts val="500"/>
              </a:spcBef>
              <a:spcAft>
                <a:spcPts val="0"/>
              </a:spcAft>
              <a:buClr>
                <a:schemeClr val="lt1"/>
              </a:buClr>
              <a:buSzPts val="2800"/>
              <a:buChar char="▪"/>
              <a:defRPr sz="2800"/>
            </a:lvl2pPr>
            <a:lvl3pPr marL="1371600" lvl="2" indent="-381000" algn="l">
              <a:lnSpc>
                <a:spcPct val="100000"/>
              </a:lnSpc>
              <a:spcBef>
                <a:spcPts val="500"/>
              </a:spcBef>
              <a:spcAft>
                <a:spcPts val="0"/>
              </a:spcAft>
              <a:buClr>
                <a:schemeClr val="lt1"/>
              </a:buClr>
              <a:buSzPts val="2400"/>
              <a:buChar char="-"/>
              <a:defRPr sz="2400"/>
            </a:lvl3pPr>
            <a:lvl4pPr marL="1828800" lvl="3" indent="-355600" algn="l">
              <a:lnSpc>
                <a:spcPct val="100000"/>
              </a:lnSpc>
              <a:spcBef>
                <a:spcPts val="500"/>
              </a:spcBef>
              <a:spcAft>
                <a:spcPts val="0"/>
              </a:spcAft>
              <a:buClr>
                <a:schemeClr val="lt1"/>
              </a:buClr>
              <a:buSzPts val="2000"/>
              <a:buChar char="▫"/>
              <a:defRPr sz="2000"/>
            </a:lvl4pPr>
            <a:lvl5pPr marL="2286000" lvl="4" indent="-355600" algn="l">
              <a:lnSpc>
                <a:spcPct val="100000"/>
              </a:lnSpc>
              <a:spcBef>
                <a:spcPts val="500"/>
              </a:spcBef>
              <a:spcAft>
                <a:spcPts val="0"/>
              </a:spcAft>
              <a:buClr>
                <a:schemeClr val="lt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30" name="Google Shape;30;p31"/>
          <p:cNvSpPr txBox="1">
            <a:spLocks noGrp="1"/>
          </p:cNvSpPr>
          <p:nvPr>
            <p:ph type="body" idx="2"/>
          </p:nvPr>
        </p:nvSpPr>
        <p:spPr>
          <a:xfrm>
            <a:off x="171047" y="3429000"/>
            <a:ext cx="3932237" cy="2439988"/>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1000"/>
              </a:spcBef>
              <a:spcAft>
                <a:spcPts val="0"/>
              </a:spcAft>
              <a:buClr>
                <a:schemeClr val="dk2"/>
              </a:buClr>
              <a:buSzPts val="2400"/>
              <a:buNone/>
              <a:defRPr sz="2400">
                <a:solidFill>
                  <a:schemeClr val="dk2"/>
                </a:solidFill>
              </a:defRPr>
            </a:lvl1pPr>
            <a:lvl2pPr marL="914400" lvl="1" indent="-228600" algn="l">
              <a:lnSpc>
                <a:spcPct val="100000"/>
              </a:lnSpc>
              <a:spcBef>
                <a:spcPts val="500"/>
              </a:spcBef>
              <a:spcAft>
                <a:spcPts val="0"/>
              </a:spcAft>
              <a:buClr>
                <a:schemeClr val="lt1"/>
              </a:buClr>
              <a:buSzPts val="1400"/>
              <a:buNone/>
              <a:defRPr sz="1400"/>
            </a:lvl2pPr>
            <a:lvl3pPr marL="1371600" lvl="2" indent="-228600" algn="l">
              <a:lnSpc>
                <a:spcPct val="100000"/>
              </a:lnSpc>
              <a:spcBef>
                <a:spcPts val="500"/>
              </a:spcBef>
              <a:spcAft>
                <a:spcPts val="0"/>
              </a:spcAft>
              <a:buClr>
                <a:schemeClr val="lt1"/>
              </a:buClr>
              <a:buSzPts val="1200"/>
              <a:buNone/>
              <a:defRPr sz="1200"/>
            </a:lvl3pPr>
            <a:lvl4pPr marL="1828800" lvl="3" indent="-228600" algn="l">
              <a:lnSpc>
                <a:spcPct val="100000"/>
              </a:lnSpc>
              <a:spcBef>
                <a:spcPts val="500"/>
              </a:spcBef>
              <a:spcAft>
                <a:spcPts val="0"/>
              </a:spcAft>
              <a:buClr>
                <a:schemeClr val="lt1"/>
              </a:buClr>
              <a:buSzPts val="1000"/>
              <a:buNone/>
              <a:defRPr sz="1000"/>
            </a:lvl4pPr>
            <a:lvl5pPr marL="2286000" lvl="4" indent="-228600" algn="l">
              <a:lnSpc>
                <a:spcPct val="10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31" name="Google Shape;31;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ark - Single Content - plain" type="obj">
  <p:cSld name="OBJECT">
    <p:bg>
      <p:bgPr>
        <a:blipFill>
          <a:blip r:embed="rId2">
            <a:alphaModFix/>
          </a:blip>
          <a:stretch>
            <a:fillRect/>
          </a:stretch>
        </a:blipFill>
        <a:effectLst/>
      </p:bgPr>
    </p:bg>
    <p:spTree>
      <p:nvGrpSpPr>
        <p:cNvPr id="1" name="Shape 34"/>
        <p:cNvGrpSpPr/>
        <p:nvPr/>
      </p:nvGrpSpPr>
      <p:grpSpPr>
        <a:xfrm>
          <a:off x="0" y="0"/>
          <a:ext cx="0" cy="0"/>
          <a:chOff x="0" y="0"/>
          <a:chExt cx="0" cy="0"/>
        </a:xfrm>
      </p:grpSpPr>
      <p:sp>
        <p:nvSpPr>
          <p:cNvPr id="35" name="Google Shape;35;p33"/>
          <p:cNvSpPr txBox="1">
            <a:spLocks noGrp="1"/>
          </p:cNvSpPr>
          <p:nvPr>
            <p:ph type="title"/>
          </p:nvPr>
        </p:nvSpPr>
        <p:spPr>
          <a:xfrm>
            <a:off x="838200" y="187701"/>
            <a:ext cx="105156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2"/>
              </a:buClr>
              <a:buSzPts val="4800"/>
              <a:buFont typeface="Calibri"/>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3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1000"/>
              </a:spcBef>
              <a:spcAft>
                <a:spcPts val="0"/>
              </a:spcAft>
              <a:buClr>
                <a:schemeClr val="lt1"/>
              </a:buClr>
              <a:buSzPts val="1800"/>
              <a:buChar char="•"/>
              <a:defRPr/>
            </a:lvl1pPr>
            <a:lvl2pPr marL="914400" lvl="1" indent="-342900" algn="l">
              <a:lnSpc>
                <a:spcPct val="100000"/>
              </a:lnSpc>
              <a:spcBef>
                <a:spcPts val="500"/>
              </a:spcBef>
              <a:spcAft>
                <a:spcPts val="0"/>
              </a:spcAft>
              <a:buClr>
                <a:schemeClr val="lt1"/>
              </a:buClr>
              <a:buSzPts val="1800"/>
              <a:buChar char="▪"/>
              <a:defRPr/>
            </a:lvl2pPr>
            <a:lvl3pPr marL="1371600" lvl="2" indent="-342900" algn="l">
              <a:lnSpc>
                <a:spcPct val="100000"/>
              </a:lnSpc>
              <a:spcBef>
                <a:spcPts val="500"/>
              </a:spcBef>
              <a:spcAft>
                <a:spcPts val="0"/>
              </a:spcAft>
              <a:buClr>
                <a:schemeClr val="lt1"/>
              </a:buClr>
              <a:buSzPts val="1800"/>
              <a:buChar char="-"/>
              <a:defRPr/>
            </a:lvl3pPr>
            <a:lvl4pPr marL="1828800" lvl="3" indent="-342900" algn="l">
              <a:lnSpc>
                <a:spcPct val="100000"/>
              </a:lnSpc>
              <a:spcBef>
                <a:spcPts val="500"/>
              </a:spcBef>
              <a:spcAft>
                <a:spcPts val="0"/>
              </a:spcAft>
              <a:buClr>
                <a:schemeClr val="lt1"/>
              </a:buClr>
              <a:buSzPts val="1800"/>
              <a:buChar char="▫"/>
              <a:defRPr/>
            </a:lvl4pPr>
            <a:lvl5pPr marL="2286000" lvl="4" indent="-342900" algn="l">
              <a:lnSpc>
                <a:spcPct val="10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ark Title Slide - alt">
  <p:cSld name="Dark Title Slide - alt">
    <p:bg>
      <p:bgPr>
        <a:blipFill>
          <a:blip r:embed="rId2">
            <a:alphaModFix/>
          </a:blip>
          <a:stretch>
            <a:fillRect/>
          </a:stretch>
        </a:blipFill>
        <a:effectLst/>
      </p:bgPr>
    </p:bg>
    <p:spTree>
      <p:nvGrpSpPr>
        <p:cNvPr id="1" name="Shape 40"/>
        <p:cNvGrpSpPr/>
        <p:nvPr/>
      </p:nvGrpSpPr>
      <p:grpSpPr>
        <a:xfrm>
          <a:off x="0" y="0"/>
          <a:ext cx="0" cy="0"/>
          <a:chOff x="0" y="0"/>
          <a:chExt cx="0" cy="0"/>
        </a:xfrm>
      </p:grpSpPr>
      <p:sp>
        <p:nvSpPr>
          <p:cNvPr id="41" name="Google Shape;41;p34"/>
          <p:cNvSpPr txBox="1">
            <a:spLocks noGrp="1"/>
          </p:cNvSpPr>
          <p:nvPr>
            <p:ph type="ctrTitle"/>
          </p:nvPr>
        </p:nvSpPr>
        <p:spPr>
          <a:xfrm>
            <a:off x="518651" y="1122363"/>
            <a:ext cx="6944033"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6000"/>
              <a:buFont typeface="Calibri"/>
              <a:buNone/>
              <a:defRPr sz="60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34"/>
          <p:cNvSpPr txBox="1">
            <a:spLocks noGrp="1"/>
          </p:cNvSpPr>
          <p:nvPr>
            <p:ph type="subTitle" idx="1"/>
          </p:nvPr>
        </p:nvSpPr>
        <p:spPr>
          <a:xfrm>
            <a:off x="518651" y="3602038"/>
            <a:ext cx="6944033" cy="1655762"/>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1000"/>
              </a:spcBef>
              <a:spcAft>
                <a:spcPts val="0"/>
              </a:spcAft>
              <a:buClr>
                <a:schemeClr val="lt1"/>
              </a:buClr>
              <a:buSzPts val="2400"/>
              <a:buNone/>
              <a:defRPr sz="2400">
                <a:solidFill>
                  <a:schemeClr val="lt1"/>
                </a:solidFill>
              </a:defRPr>
            </a:lvl1pPr>
            <a:lvl2pPr lvl="1" algn="ctr">
              <a:lnSpc>
                <a:spcPct val="100000"/>
              </a:lnSpc>
              <a:spcBef>
                <a:spcPts val="500"/>
              </a:spcBef>
              <a:spcAft>
                <a:spcPts val="0"/>
              </a:spcAft>
              <a:buClr>
                <a:schemeClr val="lt1"/>
              </a:buClr>
              <a:buSzPts val="2000"/>
              <a:buNone/>
              <a:defRPr sz="2000"/>
            </a:lvl2pPr>
            <a:lvl3pPr lvl="2" algn="ctr">
              <a:lnSpc>
                <a:spcPct val="100000"/>
              </a:lnSpc>
              <a:spcBef>
                <a:spcPts val="500"/>
              </a:spcBef>
              <a:spcAft>
                <a:spcPts val="0"/>
              </a:spcAft>
              <a:buClr>
                <a:schemeClr val="lt1"/>
              </a:buClr>
              <a:buSzPts val="1800"/>
              <a:buNone/>
              <a:defRPr sz="1800"/>
            </a:lvl3pPr>
            <a:lvl4pPr lvl="3" algn="ctr">
              <a:lnSpc>
                <a:spcPct val="100000"/>
              </a:lnSpc>
              <a:spcBef>
                <a:spcPts val="500"/>
              </a:spcBef>
              <a:spcAft>
                <a:spcPts val="0"/>
              </a:spcAft>
              <a:buClr>
                <a:schemeClr val="lt1"/>
              </a:buClr>
              <a:buSzPts val="1600"/>
              <a:buNone/>
              <a:defRPr sz="1600"/>
            </a:lvl4pPr>
            <a:lvl5pPr lvl="4" algn="ctr">
              <a:lnSpc>
                <a:spcPct val="10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43" name="Google Shape;43;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ark blank">
  <p:cSld name="Dark blank">
    <p:spTree>
      <p:nvGrpSpPr>
        <p:cNvPr id="1" name="Shape 46"/>
        <p:cNvGrpSpPr/>
        <p:nvPr/>
      </p:nvGrpSpPr>
      <p:grpSpPr>
        <a:xfrm>
          <a:off x="0" y="0"/>
          <a:ext cx="0" cy="0"/>
          <a:chOff x="0" y="0"/>
          <a:chExt cx="0" cy="0"/>
        </a:xfrm>
      </p:grpSpPr>
      <p:sp>
        <p:nvSpPr>
          <p:cNvPr id="47" name="Google Shape;47;p35"/>
          <p:cNvSpPr txBox="1">
            <a:spLocks noGrp="1"/>
          </p:cNvSpPr>
          <p:nvPr>
            <p:ph type="title"/>
          </p:nvPr>
        </p:nvSpPr>
        <p:spPr>
          <a:xfrm>
            <a:off x="838200" y="187701"/>
            <a:ext cx="105156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3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1000"/>
              </a:spcBef>
              <a:spcAft>
                <a:spcPts val="0"/>
              </a:spcAft>
              <a:buClr>
                <a:schemeClr val="lt1"/>
              </a:buClr>
              <a:buSzPts val="1800"/>
              <a:buChar char="•"/>
              <a:defRPr/>
            </a:lvl1pPr>
            <a:lvl2pPr marL="914400" lvl="1" indent="-342900" algn="l">
              <a:lnSpc>
                <a:spcPct val="100000"/>
              </a:lnSpc>
              <a:spcBef>
                <a:spcPts val="500"/>
              </a:spcBef>
              <a:spcAft>
                <a:spcPts val="0"/>
              </a:spcAft>
              <a:buClr>
                <a:schemeClr val="lt1"/>
              </a:buClr>
              <a:buSzPts val="1800"/>
              <a:buChar char="▪"/>
              <a:defRPr/>
            </a:lvl2pPr>
            <a:lvl3pPr marL="1371600" lvl="2" indent="-342900" algn="l">
              <a:lnSpc>
                <a:spcPct val="100000"/>
              </a:lnSpc>
              <a:spcBef>
                <a:spcPts val="500"/>
              </a:spcBef>
              <a:spcAft>
                <a:spcPts val="0"/>
              </a:spcAft>
              <a:buClr>
                <a:schemeClr val="lt1"/>
              </a:buClr>
              <a:buSzPts val="1800"/>
              <a:buChar char="-"/>
              <a:defRPr/>
            </a:lvl3pPr>
            <a:lvl4pPr marL="1828800" lvl="3" indent="-342900" algn="l">
              <a:lnSpc>
                <a:spcPct val="100000"/>
              </a:lnSpc>
              <a:spcBef>
                <a:spcPts val="500"/>
              </a:spcBef>
              <a:spcAft>
                <a:spcPts val="0"/>
              </a:spcAft>
              <a:buClr>
                <a:schemeClr val="lt1"/>
              </a:buClr>
              <a:buSzPts val="1800"/>
              <a:buChar char="▫"/>
              <a:defRPr/>
            </a:lvl4pPr>
            <a:lvl5pPr marL="2286000" lvl="4" indent="-342900" algn="l">
              <a:lnSpc>
                <a:spcPct val="10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Dark - Single Content w/label - plain">
  <p:cSld name="Dark - Single Content w/label - plain">
    <p:bg>
      <p:bgPr>
        <a:blipFill>
          <a:blip r:embed="rId2">
            <a:alphaModFix/>
          </a:blip>
          <a:stretch>
            <a:fillRect/>
          </a:stretch>
        </a:blipFill>
        <a:effectLst/>
      </p:bgPr>
    </p:bg>
    <p:spTree>
      <p:nvGrpSpPr>
        <p:cNvPr id="1" name="Shape 52"/>
        <p:cNvGrpSpPr/>
        <p:nvPr/>
      </p:nvGrpSpPr>
      <p:grpSpPr>
        <a:xfrm>
          <a:off x="0" y="0"/>
          <a:ext cx="0" cy="0"/>
          <a:chOff x="0" y="0"/>
          <a:chExt cx="0" cy="0"/>
        </a:xfrm>
      </p:grpSpPr>
      <p:sp>
        <p:nvSpPr>
          <p:cNvPr id="53" name="Google Shape;53;p36"/>
          <p:cNvSpPr txBox="1">
            <a:spLocks noGrp="1"/>
          </p:cNvSpPr>
          <p:nvPr>
            <p:ph type="title"/>
          </p:nvPr>
        </p:nvSpPr>
        <p:spPr>
          <a:xfrm>
            <a:off x="838200" y="187701"/>
            <a:ext cx="105156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2"/>
              </a:buClr>
              <a:buSzPts val="4800"/>
              <a:buFont typeface="Calibri"/>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36"/>
          <p:cNvSpPr txBox="1">
            <a:spLocks noGrp="1"/>
          </p:cNvSpPr>
          <p:nvPr>
            <p:ph type="body" idx="1"/>
          </p:nvPr>
        </p:nvSpPr>
        <p:spPr>
          <a:xfrm>
            <a:off x="838200" y="1825625"/>
            <a:ext cx="10515600" cy="3632495"/>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1000"/>
              </a:spcBef>
              <a:spcAft>
                <a:spcPts val="0"/>
              </a:spcAft>
              <a:buClr>
                <a:schemeClr val="lt1"/>
              </a:buClr>
              <a:buSzPts val="1800"/>
              <a:buChar char="•"/>
              <a:defRPr/>
            </a:lvl1pPr>
            <a:lvl2pPr marL="914400" lvl="1" indent="-342900" algn="l">
              <a:lnSpc>
                <a:spcPct val="100000"/>
              </a:lnSpc>
              <a:spcBef>
                <a:spcPts val="500"/>
              </a:spcBef>
              <a:spcAft>
                <a:spcPts val="0"/>
              </a:spcAft>
              <a:buClr>
                <a:schemeClr val="lt1"/>
              </a:buClr>
              <a:buSzPts val="1800"/>
              <a:buChar char="▪"/>
              <a:defRPr/>
            </a:lvl2pPr>
            <a:lvl3pPr marL="1371600" lvl="2" indent="-342900" algn="l">
              <a:lnSpc>
                <a:spcPct val="100000"/>
              </a:lnSpc>
              <a:spcBef>
                <a:spcPts val="500"/>
              </a:spcBef>
              <a:spcAft>
                <a:spcPts val="0"/>
              </a:spcAft>
              <a:buClr>
                <a:schemeClr val="lt1"/>
              </a:buClr>
              <a:buSzPts val="1800"/>
              <a:buChar char="-"/>
              <a:defRPr/>
            </a:lvl3pPr>
            <a:lvl4pPr marL="1828800" lvl="3" indent="-342900" algn="l">
              <a:lnSpc>
                <a:spcPct val="100000"/>
              </a:lnSpc>
              <a:spcBef>
                <a:spcPts val="500"/>
              </a:spcBef>
              <a:spcAft>
                <a:spcPts val="0"/>
              </a:spcAft>
              <a:buClr>
                <a:schemeClr val="lt1"/>
              </a:buClr>
              <a:buSzPts val="1800"/>
              <a:buChar char="▫"/>
              <a:defRPr/>
            </a:lvl4pPr>
            <a:lvl5pPr marL="2286000" lvl="4" indent="-342900" algn="l">
              <a:lnSpc>
                <a:spcPct val="10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5" name="Google Shape;55;p36"/>
          <p:cNvSpPr txBox="1">
            <a:spLocks noGrp="1"/>
          </p:cNvSpPr>
          <p:nvPr>
            <p:ph type="body" idx="2"/>
          </p:nvPr>
        </p:nvSpPr>
        <p:spPr>
          <a:xfrm>
            <a:off x="838200" y="5458119"/>
            <a:ext cx="10515600" cy="769561"/>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1000"/>
              </a:spcBef>
              <a:spcAft>
                <a:spcPts val="0"/>
              </a:spcAft>
              <a:buClr>
                <a:schemeClr val="lt1"/>
              </a:buClr>
              <a:buSzPts val="3600"/>
              <a:buNone/>
              <a:defRPr/>
            </a:lvl1pPr>
            <a:lvl2pPr marL="914400" lvl="1" indent="-228600" algn="ctr">
              <a:lnSpc>
                <a:spcPct val="100000"/>
              </a:lnSpc>
              <a:spcBef>
                <a:spcPts val="500"/>
              </a:spcBef>
              <a:spcAft>
                <a:spcPts val="0"/>
              </a:spcAft>
              <a:buClr>
                <a:schemeClr val="lt1"/>
              </a:buClr>
              <a:buSzPts val="3200"/>
              <a:buNone/>
              <a:defRPr/>
            </a:lvl2pPr>
            <a:lvl3pPr marL="1371600" lvl="2" indent="-228600" algn="ctr">
              <a:lnSpc>
                <a:spcPct val="100000"/>
              </a:lnSpc>
              <a:spcBef>
                <a:spcPts val="500"/>
              </a:spcBef>
              <a:spcAft>
                <a:spcPts val="0"/>
              </a:spcAft>
              <a:buClr>
                <a:schemeClr val="lt1"/>
              </a:buClr>
              <a:buSzPts val="2800"/>
              <a:buNone/>
              <a:defRPr/>
            </a:lvl3pPr>
            <a:lvl4pPr marL="1828800" lvl="3" indent="-228600" algn="ctr">
              <a:lnSpc>
                <a:spcPct val="100000"/>
              </a:lnSpc>
              <a:spcBef>
                <a:spcPts val="500"/>
              </a:spcBef>
              <a:spcAft>
                <a:spcPts val="0"/>
              </a:spcAft>
              <a:buClr>
                <a:schemeClr val="lt1"/>
              </a:buClr>
              <a:buSzPts val="2400"/>
              <a:buNone/>
              <a:defRPr/>
            </a:lvl4pPr>
            <a:lvl5pPr marL="2286000" lvl="4" indent="-228600" algn="ctr">
              <a:lnSpc>
                <a:spcPct val="100000"/>
              </a:lnSpc>
              <a:spcBef>
                <a:spcPts val="500"/>
              </a:spcBef>
              <a:spcAft>
                <a:spcPts val="0"/>
              </a:spcAft>
              <a:buClr>
                <a:schemeClr val="lt1"/>
              </a:buClr>
              <a:buSzPts val="2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6" name="Google Shape;56;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Dark - Two Content - plain" type="twoObj">
  <p:cSld name="TWO_OBJECTS">
    <p:bg>
      <p:bgPr>
        <a:blipFill>
          <a:blip r:embed="rId2">
            <a:alphaModFix/>
          </a:blip>
          <a:stretch>
            <a:fillRect/>
          </a:stretch>
        </a:blipFill>
        <a:effectLst/>
      </p:bgPr>
    </p:bg>
    <p:spTree>
      <p:nvGrpSpPr>
        <p:cNvPr id="1" name="Shape 59"/>
        <p:cNvGrpSpPr/>
        <p:nvPr/>
      </p:nvGrpSpPr>
      <p:grpSpPr>
        <a:xfrm>
          <a:off x="0" y="0"/>
          <a:ext cx="0" cy="0"/>
          <a:chOff x="0" y="0"/>
          <a:chExt cx="0" cy="0"/>
        </a:xfrm>
      </p:grpSpPr>
      <p:sp>
        <p:nvSpPr>
          <p:cNvPr id="60" name="Google Shape;60;p37"/>
          <p:cNvSpPr txBox="1">
            <a:spLocks noGrp="1"/>
          </p:cNvSpPr>
          <p:nvPr>
            <p:ph type="title"/>
          </p:nvPr>
        </p:nvSpPr>
        <p:spPr>
          <a:xfrm>
            <a:off x="838200" y="187701"/>
            <a:ext cx="105156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2"/>
              </a:buClr>
              <a:buSzPts val="4800"/>
              <a:buFont typeface="Calibri"/>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37"/>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1000"/>
              </a:spcBef>
              <a:spcAft>
                <a:spcPts val="0"/>
              </a:spcAft>
              <a:buClr>
                <a:schemeClr val="lt1"/>
              </a:buClr>
              <a:buSzPts val="1800"/>
              <a:buChar char="•"/>
              <a:defRPr/>
            </a:lvl1pPr>
            <a:lvl2pPr marL="914400" lvl="1" indent="-342900" algn="l">
              <a:lnSpc>
                <a:spcPct val="100000"/>
              </a:lnSpc>
              <a:spcBef>
                <a:spcPts val="500"/>
              </a:spcBef>
              <a:spcAft>
                <a:spcPts val="0"/>
              </a:spcAft>
              <a:buClr>
                <a:schemeClr val="lt1"/>
              </a:buClr>
              <a:buSzPts val="1800"/>
              <a:buChar char="▪"/>
              <a:defRPr/>
            </a:lvl2pPr>
            <a:lvl3pPr marL="1371600" lvl="2" indent="-342900" algn="l">
              <a:lnSpc>
                <a:spcPct val="100000"/>
              </a:lnSpc>
              <a:spcBef>
                <a:spcPts val="500"/>
              </a:spcBef>
              <a:spcAft>
                <a:spcPts val="0"/>
              </a:spcAft>
              <a:buClr>
                <a:schemeClr val="lt1"/>
              </a:buClr>
              <a:buSzPts val="1800"/>
              <a:buChar char="-"/>
              <a:defRPr/>
            </a:lvl3pPr>
            <a:lvl4pPr marL="1828800" lvl="3" indent="-342900" algn="l">
              <a:lnSpc>
                <a:spcPct val="100000"/>
              </a:lnSpc>
              <a:spcBef>
                <a:spcPts val="500"/>
              </a:spcBef>
              <a:spcAft>
                <a:spcPts val="0"/>
              </a:spcAft>
              <a:buClr>
                <a:schemeClr val="lt1"/>
              </a:buClr>
              <a:buSzPts val="1800"/>
              <a:buChar char="▫"/>
              <a:defRPr/>
            </a:lvl4pPr>
            <a:lvl5pPr marL="2286000" lvl="4" indent="-342900" algn="l">
              <a:lnSpc>
                <a:spcPct val="10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37"/>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1000"/>
              </a:spcBef>
              <a:spcAft>
                <a:spcPts val="0"/>
              </a:spcAft>
              <a:buClr>
                <a:schemeClr val="lt1"/>
              </a:buClr>
              <a:buSzPts val="1800"/>
              <a:buChar char="•"/>
              <a:defRPr/>
            </a:lvl1pPr>
            <a:lvl2pPr marL="914400" lvl="1" indent="-342900" algn="l">
              <a:lnSpc>
                <a:spcPct val="100000"/>
              </a:lnSpc>
              <a:spcBef>
                <a:spcPts val="500"/>
              </a:spcBef>
              <a:spcAft>
                <a:spcPts val="0"/>
              </a:spcAft>
              <a:buClr>
                <a:schemeClr val="lt1"/>
              </a:buClr>
              <a:buSzPts val="1800"/>
              <a:buChar char="▪"/>
              <a:defRPr/>
            </a:lvl2pPr>
            <a:lvl3pPr marL="1371600" lvl="2" indent="-342900" algn="l">
              <a:lnSpc>
                <a:spcPct val="100000"/>
              </a:lnSpc>
              <a:spcBef>
                <a:spcPts val="500"/>
              </a:spcBef>
              <a:spcAft>
                <a:spcPts val="0"/>
              </a:spcAft>
              <a:buClr>
                <a:schemeClr val="lt1"/>
              </a:buClr>
              <a:buSzPts val="1800"/>
              <a:buChar char="-"/>
              <a:defRPr/>
            </a:lvl3pPr>
            <a:lvl4pPr marL="1828800" lvl="3" indent="-342900" algn="l">
              <a:lnSpc>
                <a:spcPct val="100000"/>
              </a:lnSpc>
              <a:spcBef>
                <a:spcPts val="500"/>
              </a:spcBef>
              <a:spcAft>
                <a:spcPts val="0"/>
              </a:spcAft>
              <a:buClr>
                <a:schemeClr val="lt1"/>
              </a:buClr>
              <a:buSzPts val="1800"/>
              <a:buChar char="▫"/>
              <a:defRPr/>
            </a:lvl4pPr>
            <a:lvl5pPr marL="2286000" lvl="4" indent="-342900" algn="l">
              <a:lnSpc>
                <a:spcPct val="10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3" name="Google Shape;63;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ark - Two Content w/label - plain">
  <p:cSld name="Dark - Two Content w/label - plain">
    <p:bg>
      <p:bgPr>
        <a:blipFill>
          <a:blip r:embed="rId2">
            <a:alphaModFix/>
          </a:blip>
          <a:stretch>
            <a:fillRect/>
          </a:stretch>
        </a:blipFill>
        <a:effectLst/>
      </p:bgPr>
    </p:bg>
    <p:spTree>
      <p:nvGrpSpPr>
        <p:cNvPr id="1" name="Shape 66"/>
        <p:cNvGrpSpPr/>
        <p:nvPr/>
      </p:nvGrpSpPr>
      <p:grpSpPr>
        <a:xfrm>
          <a:off x="0" y="0"/>
          <a:ext cx="0" cy="0"/>
          <a:chOff x="0" y="0"/>
          <a:chExt cx="0" cy="0"/>
        </a:xfrm>
      </p:grpSpPr>
      <p:sp>
        <p:nvSpPr>
          <p:cNvPr id="67" name="Google Shape;67;p38"/>
          <p:cNvSpPr txBox="1">
            <a:spLocks noGrp="1"/>
          </p:cNvSpPr>
          <p:nvPr>
            <p:ph type="title"/>
          </p:nvPr>
        </p:nvSpPr>
        <p:spPr>
          <a:xfrm>
            <a:off x="838200" y="187701"/>
            <a:ext cx="105156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2"/>
              </a:buClr>
              <a:buSzPts val="4800"/>
              <a:buFont typeface="Calibri"/>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38"/>
          <p:cNvSpPr txBox="1">
            <a:spLocks noGrp="1"/>
          </p:cNvSpPr>
          <p:nvPr>
            <p:ph type="body" idx="1"/>
          </p:nvPr>
        </p:nvSpPr>
        <p:spPr>
          <a:xfrm>
            <a:off x="839788" y="1809039"/>
            <a:ext cx="5157787" cy="3684588"/>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1000"/>
              </a:spcBef>
              <a:spcAft>
                <a:spcPts val="0"/>
              </a:spcAft>
              <a:buClr>
                <a:schemeClr val="lt1"/>
              </a:buClr>
              <a:buSzPts val="1800"/>
              <a:buChar char="•"/>
              <a:defRPr/>
            </a:lvl1pPr>
            <a:lvl2pPr marL="914400" lvl="1" indent="-342900" algn="l">
              <a:lnSpc>
                <a:spcPct val="100000"/>
              </a:lnSpc>
              <a:spcBef>
                <a:spcPts val="500"/>
              </a:spcBef>
              <a:spcAft>
                <a:spcPts val="0"/>
              </a:spcAft>
              <a:buClr>
                <a:schemeClr val="lt1"/>
              </a:buClr>
              <a:buSzPts val="1800"/>
              <a:buChar char="▪"/>
              <a:defRPr/>
            </a:lvl2pPr>
            <a:lvl3pPr marL="1371600" lvl="2" indent="-342900" algn="l">
              <a:lnSpc>
                <a:spcPct val="100000"/>
              </a:lnSpc>
              <a:spcBef>
                <a:spcPts val="500"/>
              </a:spcBef>
              <a:spcAft>
                <a:spcPts val="0"/>
              </a:spcAft>
              <a:buClr>
                <a:schemeClr val="lt1"/>
              </a:buClr>
              <a:buSzPts val="1800"/>
              <a:buChar char="-"/>
              <a:defRPr/>
            </a:lvl3pPr>
            <a:lvl4pPr marL="1828800" lvl="3" indent="-342900" algn="l">
              <a:lnSpc>
                <a:spcPct val="100000"/>
              </a:lnSpc>
              <a:spcBef>
                <a:spcPts val="500"/>
              </a:spcBef>
              <a:spcAft>
                <a:spcPts val="0"/>
              </a:spcAft>
              <a:buClr>
                <a:schemeClr val="lt1"/>
              </a:buClr>
              <a:buSzPts val="1800"/>
              <a:buChar char="▫"/>
              <a:defRPr/>
            </a:lvl4pPr>
            <a:lvl5pPr marL="2286000" lvl="4" indent="-342900" algn="l">
              <a:lnSpc>
                <a:spcPct val="10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9" name="Google Shape;69;p38"/>
          <p:cNvSpPr txBox="1">
            <a:spLocks noGrp="1"/>
          </p:cNvSpPr>
          <p:nvPr>
            <p:ph type="body" idx="2"/>
          </p:nvPr>
        </p:nvSpPr>
        <p:spPr>
          <a:xfrm>
            <a:off x="6172200" y="1809039"/>
            <a:ext cx="5183188" cy="3684588"/>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1000"/>
              </a:spcBef>
              <a:spcAft>
                <a:spcPts val="0"/>
              </a:spcAft>
              <a:buClr>
                <a:schemeClr val="lt1"/>
              </a:buClr>
              <a:buSzPts val="1800"/>
              <a:buChar char="•"/>
              <a:defRPr/>
            </a:lvl1pPr>
            <a:lvl2pPr marL="914400" lvl="1" indent="-342900" algn="l">
              <a:lnSpc>
                <a:spcPct val="100000"/>
              </a:lnSpc>
              <a:spcBef>
                <a:spcPts val="500"/>
              </a:spcBef>
              <a:spcAft>
                <a:spcPts val="0"/>
              </a:spcAft>
              <a:buClr>
                <a:schemeClr val="lt1"/>
              </a:buClr>
              <a:buSzPts val="1800"/>
              <a:buChar char="▪"/>
              <a:defRPr/>
            </a:lvl2pPr>
            <a:lvl3pPr marL="1371600" lvl="2" indent="-342900" algn="l">
              <a:lnSpc>
                <a:spcPct val="100000"/>
              </a:lnSpc>
              <a:spcBef>
                <a:spcPts val="500"/>
              </a:spcBef>
              <a:spcAft>
                <a:spcPts val="0"/>
              </a:spcAft>
              <a:buClr>
                <a:schemeClr val="lt1"/>
              </a:buClr>
              <a:buSzPts val="1800"/>
              <a:buChar char="-"/>
              <a:defRPr/>
            </a:lvl3pPr>
            <a:lvl4pPr marL="1828800" lvl="3" indent="-342900" algn="l">
              <a:lnSpc>
                <a:spcPct val="100000"/>
              </a:lnSpc>
              <a:spcBef>
                <a:spcPts val="500"/>
              </a:spcBef>
              <a:spcAft>
                <a:spcPts val="0"/>
              </a:spcAft>
              <a:buClr>
                <a:schemeClr val="lt1"/>
              </a:buClr>
              <a:buSzPts val="1800"/>
              <a:buChar char="▫"/>
              <a:defRPr/>
            </a:lvl4pPr>
            <a:lvl5pPr marL="2286000" lvl="4" indent="-342900" algn="l">
              <a:lnSpc>
                <a:spcPct val="10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0" name="Google Shape;70;p38"/>
          <p:cNvSpPr txBox="1">
            <a:spLocks noGrp="1"/>
          </p:cNvSpPr>
          <p:nvPr>
            <p:ph type="body" idx="3"/>
          </p:nvPr>
        </p:nvSpPr>
        <p:spPr>
          <a:xfrm>
            <a:off x="838200" y="5458119"/>
            <a:ext cx="10515600" cy="769561"/>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1000"/>
              </a:spcBef>
              <a:spcAft>
                <a:spcPts val="0"/>
              </a:spcAft>
              <a:buClr>
                <a:schemeClr val="lt1"/>
              </a:buClr>
              <a:buSzPts val="3600"/>
              <a:buNone/>
              <a:defRPr/>
            </a:lvl1pPr>
            <a:lvl2pPr marL="914400" lvl="1" indent="-228600" algn="ctr">
              <a:lnSpc>
                <a:spcPct val="100000"/>
              </a:lnSpc>
              <a:spcBef>
                <a:spcPts val="500"/>
              </a:spcBef>
              <a:spcAft>
                <a:spcPts val="0"/>
              </a:spcAft>
              <a:buClr>
                <a:schemeClr val="lt1"/>
              </a:buClr>
              <a:buSzPts val="3200"/>
              <a:buNone/>
              <a:defRPr/>
            </a:lvl2pPr>
            <a:lvl3pPr marL="1371600" lvl="2" indent="-228600" algn="ctr">
              <a:lnSpc>
                <a:spcPct val="100000"/>
              </a:lnSpc>
              <a:spcBef>
                <a:spcPts val="500"/>
              </a:spcBef>
              <a:spcAft>
                <a:spcPts val="0"/>
              </a:spcAft>
              <a:buClr>
                <a:schemeClr val="lt1"/>
              </a:buClr>
              <a:buSzPts val="2800"/>
              <a:buNone/>
              <a:defRPr/>
            </a:lvl3pPr>
            <a:lvl4pPr marL="1828800" lvl="3" indent="-228600" algn="ctr">
              <a:lnSpc>
                <a:spcPct val="100000"/>
              </a:lnSpc>
              <a:spcBef>
                <a:spcPts val="500"/>
              </a:spcBef>
              <a:spcAft>
                <a:spcPts val="0"/>
              </a:spcAft>
              <a:buClr>
                <a:schemeClr val="lt1"/>
              </a:buClr>
              <a:buSzPts val="2400"/>
              <a:buNone/>
              <a:defRPr/>
            </a:lvl4pPr>
            <a:lvl5pPr marL="2286000" lvl="4" indent="-228600" algn="ctr">
              <a:lnSpc>
                <a:spcPct val="100000"/>
              </a:lnSpc>
              <a:spcBef>
                <a:spcPts val="500"/>
              </a:spcBef>
              <a:spcAft>
                <a:spcPts val="0"/>
              </a:spcAft>
              <a:buClr>
                <a:schemeClr val="lt1"/>
              </a:buClr>
              <a:buSzPts val="2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theme" Target="../theme/theme2.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dk2"/>
            </a:gs>
            <a:gs pos="100000">
              <a:srgbClr val="0F1F37"/>
            </a:gs>
          </a:gsLst>
          <a:lin ang="0" scaled="0"/>
        </a:gradFill>
        <a:effectLst/>
      </p:bgPr>
    </p:bg>
    <p:spTree>
      <p:nvGrpSpPr>
        <p:cNvPr id="1" name="Shape 9"/>
        <p:cNvGrpSpPr/>
        <p:nvPr/>
      </p:nvGrpSpPr>
      <p:grpSpPr>
        <a:xfrm>
          <a:off x="0" y="0"/>
          <a:ext cx="0" cy="0"/>
          <a:chOff x="0" y="0"/>
          <a:chExt cx="0" cy="0"/>
        </a:xfrm>
      </p:grpSpPr>
      <p:sp>
        <p:nvSpPr>
          <p:cNvPr id="10" name="Google Shape;10;p26"/>
          <p:cNvSpPr txBox="1">
            <a:spLocks noGrp="1"/>
          </p:cNvSpPr>
          <p:nvPr>
            <p:ph type="title"/>
          </p:nvPr>
        </p:nvSpPr>
        <p:spPr>
          <a:xfrm>
            <a:off x="838200" y="187701"/>
            <a:ext cx="10515600" cy="1325563"/>
          </a:xfrm>
          <a:prstGeom prst="rect">
            <a:avLst/>
          </a:prstGeom>
          <a:noFill/>
          <a:ln>
            <a:noFill/>
          </a:ln>
        </p:spPr>
        <p:txBody>
          <a:bodyPr spcFirstLastPara="1" wrap="square" lIns="91425" tIns="45700" rIns="91425" bIns="45700" anchor="ctr" anchorCtr="0">
            <a:normAutofit/>
          </a:bodyPr>
          <a:lstStyle>
            <a:lvl1pPr marR="0" lvl="0" algn="ctr" rtl="0">
              <a:lnSpc>
                <a:spcPct val="90000"/>
              </a:lnSpc>
              <a:spcBef>
                <a:spcPts val="0"/>
              </a:spcBef>
              <a:spcAft>
                <a:spcPts val="0"/>
              </a:spcAft>
              <a:buClr>
                <a:schemeClr val="lt1"/>
              </a:buClr>
              <a:buSzPts val="4800"/>
              <a:buFont typeface="Calibri"/>
              <a:buNone/>
              <a:defRPr sz="4800" b="1" i="0" u="none" strike="noStrike" cap="none">
                <a:solidFill>
                  <a:schemeClr val="lt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2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ctr" anchorCtr="0">
            <a:normAutofit/>
          </a:bodyPr>
          <a:lstStyle>
            <a:lvl1pPr marL="457200" marR="0" lvl="0" indent="-457200" algn="l" rtl="0">
              <a:lnSpc>
                <a:spcPct val="100000"/>
              </a:lnSpc>
              <a:spcBef>
                <a:spcPts val="1000"/>
              </a:spcBef>
              <a:spcAft>
                <a:spcPts val="0"/>
              </a:spcAft>
              <a:buClr>
                <a:schemeClr val="lt1"/>
              </a:buClr>
              <a:buSzPts val="3600"/>
              <a:buFont typeface="Arial"/>
              <a:buChar char="•"/>
              <a:defRPr sz="3600" b="0" i="0" u="none" strike="noStrike" cap="none">
                <a:solidFill>
                  <a:schemeClr val="lt1"/>
                </a:solidFill>
                <a:latin typeface="Calibri"/>
                <a:ea typeface="Calibri"/>
                <a:cs typeface="Calibri"/>
                <a:sym typeface="Calibri"/>
              </a:defRPr>
            </a:lvl1pPr>
            <a:lvl2pPr marL="914400" marR="0" lvl="1" indent="-431800" algn="l" rtl="0">
              <a:lnSpc>
                <a:spcPct val="100000"/>
              </a:lnSpc>
              <a:spcBef>
                <a:spcPts val="500"/>
              </a:spcBef>
              <a:spcAft>
                <a:spcPts val="0"/>
              </a:spcAft>
              <a:buClr>
                <a:schemeClr val="lt1"/>
              </a:buClr>
              <a:buSzPts val="3200"/>
              <a:buFont typeface="Calibri"/>
              <a:buChar char="▪"/>
              <a:defRPr sz="3200" b="0" i="0" u="none" strike="noStrike" cap="none">
                <a:solidFill>
                  <a:schemeClr val="lt1"/>
                </a:solidFill>
                <a:latin typeface="Calibri"/>
                <a:ea typeface="Calibri"/>
                <a:cs typeface="Calibri"/>
                <a:sym typeface="Calibri"/>
              </a:defRPr>
            </a:lvl2pPr>
            <a:lvl3pPr marL="1371600" marR="0" lvl="2" indent="-406400" algn="l" rtl="0">
              <a:lnSpc>
                <a:spcPct val="100000"/>
              </a:lnSpc>
              <a:spcBef>
                <a:spcPts val="500"/>
              </a:spcBef>
              <a:spcAft>
                <a:spcPts val="0"/>
              </a:spcAft>
              <a:buClr>
                <a:schemeClr val="lt1"/>
              </a:buClr>
              <a:buSzPts val="2800"/>
              <a:buFont typeface="Calibri"/>
              <a:buChar char="-"/>
              <a:defRPr sz="2800" b="0" i="0" u="none" strike="noStrike" cap="none">
                <a:solidFill>
                  <a:schemeClr val="lt1"/>
                </a:solidFill>
                <a:latin typeface="Calibri"/>
                <a:ea typeface="Calibri"/>
                <a:cs typeface="Calibri"/>
                <a:sym typeface="Calibri"/>
              </a:defRPr>
            </a:lvl3pPr>
            <a:lvl4pPr marL="1828800" marR="0" lvl="3" indent="-381000" algn="l" rtl="0">
              <a:lnSpc>
                <a:spcPct val="100000"/>
              </a:lnSpc>
              <a:spcBef>
                <a:spcPts val="500"/>
              </a:spcBef>
              <a:spcAft>
                <a:spcPts val="0"/>
              </a:spcAft>
              <a:buClr>
                <a:schemeClr val="lt1"/>
              </a:buClr>
              <a:buSzPts val="2400"/>
              <a:buFont typeface="Calibri"/>
              <a:buChar char="▫"/>
              <a:defRPr sz="2400" b="0" i="0" u="none" strike="noStrike" cap="none">
                <a:solidFill>
                  <a:schemeClr val="lt1"/>
                </a:solidFill>
                <a:latin typeface="Calibri"/>
                <a:ea typeface="Calibri"/>
                <a:cs typeface="Calibri"/>
                <a:sym typeface="Calibri"/>
              </a:defRPr>
            </a:lvl4pPr>
            <a:lvl5pPr marL="2286000" marR="0" lvl="4" indent="-381000" algn="l" rtl="0">
              <a:lnSpc>
                <a:spcPct val="100000"/>
              </a:lnSpc>
              <a:spcBef>
                <a:spcPts val="500"/>
              </a:spcBef>
              <a:spcAft>
                <a:spcPts val="0"/>
              </a:spcAft>
              <a:buClr>
                <a:schemeClr val="lt1"/>
              </a:buClr>
              <a:buSzPts val="2400"/>
              <a:buFont typeface="Calibri"/>
              <a:buChar char="◦"/>
              <a:defRPr sz="24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6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6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600"/>
              <a:buFont typeface="Arial"/>
              <a:buNone/>
              <a:defRPr sz="1600" b="0" i="0" u="none" strike="noStrike" cap="none">
                <a:solidFill>
                  <a:srgbClr val="D8D8D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0"/>
        <p:cNvGrpSpPr/>
        <p:nvPr/>
      </p:nvGrpSpPr>
      <p:grpSpPr>
        <a:xfrm>
          <a:off x="0" y="0"/>
          <a:ext cx="0" cy="0"/>
          <a:chOff x="0" y="0"/>
          <a:chExt cx="0" cy="0"/>
        </a:xfrm>
      </p:grpSpPr>
      <p:sp>
        <p:nvSpPr>
          <p:cNvPr id="121" name="Google Shape;121;p28"/>
          <p:cNvSpPr txBox="1">
            <a:spLocks noGrp="1"/>
          </p:cNvSpPr>
          <p:nvPr>
            <p:ph type="title"/>
          </p:nvPr>
        </p:nvSpPr>
        <p:spPr>
          <a:xfrm>
            <a:off x="838200" y="188149"/>
            <a:ext cx="10515600" cy="1325563"/>
          </a:xfrm>
          <a:prstGeom prst="rect">
            <a:avLst/>
          </a:prstGeom>
          <a:noFill/>
          <a:ln>
            <a:noFill/>
          </a:ln>
        </p:spPr>
        <p:txBody>
          <a:bodyPr spcFirstLastPara="1" wrap="square" lIns="91425" tIns="45700" rIns="91425" bIns="45700" anchor="ctr" anchorCtr="0">
            <a:normAutofit/>
          </a:bodyPr>
          <a:lstStyle>
            <a:lvl1pPr marR="0" lvl="0" algn="ctr" rtl="0">
              <a:lnSpc>
                <a:spcPct val="90000"/>
              </a:lnSpc>
              <a:spcBef>
                <a:spcPts val="0"/>
              </a:spcBef>
              <a:spcAft>
                <a:spcPts val="0"/>
              </a:spcAft>
              <a:buClr>
                <a:schemeClr val="dk2"/>
              </a:buClr>
              <a:buSzPts val="4800"/>
              <a:buFont typeface="Calibri"/>
              <a:buNone/>
              <a:defRPr sz="4800" b="1" i="0" u="none" strike="noStrike" cap="none">
                <a:solidFill>
                  <a:schemeClr val="dk2"/>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22" name="Google Shape;122;p2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ctr" anchorCtr="0">
            <a:normAutofit/>
          </a:bodyPr>
          <a:lstStyle>
            <a:lvl1pPr marL="457200" marR="0" lvl="0" indent="-457200" algn="l" rtl="0">
              <a:lnSpc>
                <a:spcPct val="100000"/>
              </a:lnSpc>
              <a:spcBef>
                <a:spcPts val="1000"/>
              </a:spcBef>
              <a:spcAft>
                <a:spcPts val="0"/>
              </a:spcAft>
              <a:buClr>
                <a:schemeClr val="dk2"/>
              </a:buClr>
              <a:buSzPts val="3600"/>
              <a:buFont typeface="Arial"/>
              <a:buChar char="•"/>
              <a:defRPr sz="3600" b="0" i="0" u="none" strike="noStrike" cap="none">
                <a:solidFill>
                  <a:schemeClr val="dk2"/>
                </a:solidFill>
                <a:latin typeface="Calibri"/>
                <a:ea typeface="Calibri"/>
                <a:cs typeface="Calibri"/>
                <a:sym typeface="Calibri"/>
              </a:defRPr>
            </a:lvl1pPr>
            <a:lvl2pPr marL="914400" marR="0" lvl="1" indent="-431800" algn="l" rtl="0">
              <a:lnSpc>
                <a:spcPct val="100000"/>
              </a:lnSpc>
              <a:spcBef>
                <a:spcPts val="500"/>
              </a:spcBef>
              <a:spcAft>
                <a:spcPts val="0"/>
              </a:spcAft>
              <a:buClr>
                <a:schemeClr val="dk2"/>
              </a:buClr>
              <a:buSzPts val="3200"/>
              <a:buFont typeface="Calibri"/>
              <a:buChar char="▪"/>
              <a:defRPr sz="3200" b="0" i="0" u="none" strike="noStrike" cap="none">
                <a:solidFill>
                  <a:schemeClr val="dk2"/>
                </a:solidFill>
                <a:latin typeface="Calibri"/>
                <a:ea typeface="Calibri"/>
                <a:cs typeface="Calibri"/>
                <a:sym typeface="Calibri"/>
              </a:defRPr>
            </a:lvl2pPr>
            <a:lvl3pPr marL="1371600" marR="0" lvl="2" indent="-406400" algn="l" rtl="0">
              <a:lnSpc>
                <a:spcPct val="100000"/>
              </a:lnSpc>
              <a:spcBef>
                <a:spcPts val="500"/>
              </a:spcBef>
              <a:spcAft>
                <a:spcPts val="0"/>
              </a:spcAft>
              <a:buClr>
                <a:schemeClr val="dk2"/>
              </a:buClr>
              <a:buSzPts val="2800"/>
              <a:buFont typeface="Calibri"/>
              <a:buChar char="-"/>
              <a:defRPr sz="2800" b="0" i="0" u="none" strike="noStrike" cap="none">
                <a:solidFill>
                  <a:schemeClr val="dk2"/>
                </a:solidFill>
                <a:latin typeface="Calibri"/>
                <a:ea typeface="Calibri"/>
                <a:cs typeface="Calibri"/>
                <a:sym typeface="Calibri"/>
              </a:defRPr>
            </a:lvl3pPr>
            <a:lvl4pPr marL="1828800" marR="0" lvl="3" indent="-381000" algn="l" rtl="0">
              <a:lnSpc>
                <a:spcPct val="100000"/>
              </a:lnSpc>
              <a:spcBef>
                <a:spcPts val="500"/>
              </a:spcBef>
              <a:spcAft>
                <a:spcPts val="0"/>
              </a:spcAft>
              <a:buClr>
                <a:schemeClr val="dk2"/>
              </a:buClr>
              <a:buSzPts val="2400"/>
              <a:buFont typeface="Calibri"/>
              <a:buChar char="▫"/>
              <a:defRPr sz="2400" b="0" i="0" u="none" strike="noStrike" cap="none">
                <a:solidFill>
                  <a:schemeClr val="dk2"/>
                </a:solidFill>
                <a:latin typeface="Calibri"/>
                <a:ea typeface="Calibri"/>
                <a:cs typeface="Calibri"/>
                <a:sym typeface="Calibri"/>
              </a:defRPr>
            </a:lvl4pPr>
            <a:lvl5pPr marL="2286000" marR="0" lvl="4" indent="-381000" algn="l" rtl="0">
              <a:lnSpc>
                <a:spcPct val="100000"/>
              </a:lnSpc>
              <a:spcBef>
                <a:spcPts val="500"/>
              </a:spcBef>
              <a:spcAft>
                <a:spcPts val="0"/>
              </a:spcAft>
              <a:buClr>
                <a:schemeClr val="dk2"/>
              </a:buClr>
              <a:buSzPts val="2400"/>
              <a:buFont typeface="Calibri"/>
              <a:buChar char="◦"/>
              <a:defRPr sz="2400" b="0" i="0" u="none" strike="noStrike" cap="none">
                <a:solidFill>
                  <a:schemeClr val="dk2"/>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3" name="Google Shape;123;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6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24" name="Google Shape;124;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6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25" name="Google Shape;125;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600"/>
              <a:buFont typeface="Arial"/>
              <a:buNone/>
              <a:defRPr sz="160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2.jp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9.xml"/><Relationship Id="rId1" Type="http://schemas.openxmlformats.org/officeDocument/2006/relationships/slideLayout" Target="../slideLayouts/slideLayout16.xml"/><Relationship Id="rId4" Type="http://schemas.openxmlformats.org/officeDocument/2006/relationships/image" Target="../media/image18.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1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3" Type="http://schemas.openxmlformats.org/officeDocument/2006/relationships/hyperlink" Target="https://www.section508.gov/contact-us/" TargetMode="External"/><Relationship Id="rId2" Type="http://schemas.openxmlformats.org/officeDocument/2006/relationships/notesSlide" Target="../notesSlides/notesSlide23.xml"/><Relationship Id="rId1" Type="http://schemas.openxmlformats.org/officeDocument/2006/relationships/slideLayout" Target="../slideLayouts/slideLayout17.xml"/><Relationship Id="rId6" Type="http://schemas.openxmlformats.org/officeDocument/2006/relationships/hyperlink" Target="mailto:508@access-board.gov" TargetMode="External"/><Relationship Id="rId5" Type="http://schemas.openxmlformats.org/officeDocument/2006/relationships/hyperlink" Target="https://www.access-board.gov/contact/" TargetMode="External"/><Relationship Id="rId4" Type="http://schemas.openxmlformats.org/officeDocument/2006/relationships/hyperlink" Target="mailto:section.508@gsa.gov"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www.section508.gov/2023-congressional-report/" TargetMode="External"/><Relationship Id="rId2" Type="http://schemas.openxmlformats.org/officeDocument/2006/relationships/image" Target="../media/image24.png"/><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section508.gov/" TargetMode="External"/><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hyperlink" Target="https://www.section508.gov/section-508-assessment/" TargetMode="External"/><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1"/>
          <p:cNvSpPr txBox="1">
            <a:spLocks noGrp="1"/>
          </p:cNvSpPr>
          <p:nvPr>
            <p:ph type="ctrTitle"/>
          </p:nvPr>
        </p:nvSpPr>
        <p:spPr>
          <a:xfrm>
            <a:off x="4432664" y="934196"/>
            <a:ext cx="7384800" cy="4229767"/>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chemeClr val="lt1"/>
              </a:buClr>
              <a:buSzPct val="100000"/>
              <a:buFont typeface="Calibri"/>
              <a:buNone/>
            </a:pPr>
            <a:r>
              <a:rPr lang="en" sz="6000"/>
              <a:t>FY23 Governmentwide Section 508 Assessment</a:t>
            </a:r>
            <a:endParaRPr sz="6000"/>
          </a:p>
          <a:p>
            <a:pPr marL="0" lvl="0" indent="0" algn="ctr" rtl="0">
              <a:lnSpc>
                <a:spcPct val="90000"/>
              </a:lnSpc>
              <a:spcBef>
                <a:spcPts val="0"/>
              </a:spcBef>
              <a:spcAft>
                <a:spcPts val="0"/>
              </a:spcAft>
              <a:buClr>
                <a:schemeClr val="lt1"/>
              </a:buClr>
              <a:buSzPct val="100000"/>
              <a:buFont typeface="Calibri"/>
              <a:buNone/>
            </a:pPr>
            <a:endParaRPr/>
          </a:p>
          <a:p>
            <a:pPr marL="0" lvl="0" indent="0" algn="ctr" rtl="0">
              <a:lnSpc>
                <a:spcPct val="90000"/>
              </a:lnSpc>
              <a:spcBef>
                <a:spcPts val="0"/>
              </a:spcBef>
              <a:spcAft>
                <a:spcPts val="0"/>
              </a:spcAft>
              <a:buClr>
                <a:schemeClr val="lt1"/>
              </a:buClr>
              <a:buSzPct val="150000"/>
              <a:buFont typeface="Calibri"/>
              <a:buNone/>
            </a:pPr>
            <a:r>
              <a:rPr lang="en" sz="4000"/>
              <a:t>GSA Government-wide IT Accessibility Program and</a:t>
            </a:r>
            <a:endParaRPr sz="4000"/>
          </a:p>
          <a:p>
            <a:pPr marL="0" lvl="0" indent="0" algn="ctr" rtl="0">
              <a:lnSpc>
                <a:spcPct val="90000"/>
              </a:lnSpc>
              <a:spcBef>
                <a:spcPts val="0"/>
              </a:spcBef>
              <a:spcAft>
                <a:spcPts val="0"/>
              </a:spcAft>
              <a:buClr>
                <a:schemeClr val="lt1"/>
              </a:buClr>
              <a:buSzPct val="150000"/>
              <a:buFont typeface="Calibri"/>
              <a:buNone/>
            </a:pPr>
            <a:r>
              <a:rPr lang="en" sz="4000"/>
              <a:t>U.S. Access Board</a:t>
            </a:r>
            <a:r>
              <a:rPr lang="en" sz="6000"/>
              <a:t> </a:t>
            </a:r>
            <a:endParaRPr/>
          </a:p>
        </p:txBody>
      </p:sp>
      <p:sp>
        <p:nvSpPr>
          <p:cNvPr id="221" name="Google Shape;221;p1"/>
          <p:cNvSpPr txBox="1">
            <a:spLocks noGrp="1"/>
          </p:cNvSpPr>
          <p:nvPr>
            <p:ph type="subTitle" idx="1"/>
          </p:nvPr>
        </p:nvSpPr>
        <p:spPr>
          <a:xfrm>
            <a:off x="4611200" y="5338121"/>
            <a:ext cx="7027800" cy="1062600"/>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3200"/>
              <a:buNone/>
            </a:pPr>
            <a:r>
              <a:rPr lang="en"/>
              <a:t>March 2024</a:t>
            </a:r>
            <a:endParaRPr/>
          </a:p>
        </p:txBody>
      </p:sp>
      <p:pic>
        <p:nvPicPr>
          <p:cNvPr id="222" name="Google Shape;222;p1" descr="GSA Star Mark logo"/>
          <p:cNvPicPr preferRelativeResize="0"/>
          <p:nvPr/>
        </p:nvPicPr>
        <p:blipFill rotWithShape="1">
          <a:blip r:embed="rId3">
            <a:alphaModFix/>
          </a:blip>
          <a:srcRect r="9412"/>
          <a:stretch/>
        </p:blipFill>
        <p:spPr>
          <a:xfrm>
            <a:off x="864151" y="934196"/>
            <a:ext cx="1815817" cy="1802844"/>
          </a:xfrm>
          <a:prstGeom prst="rect">
            <a:avLst/>
          </a:prstGeom>
          <a:noFill/>
          <a:ln>
            <a:noFill/>
          </a:ln>
        </p:spPr>
      </p:pic>
      <p:pic>
        <p:nvPicPr>
          <p:cNvPr id="223" name="Google Shape;223;p1" descr="United States Access Board circular star logo"/>
          <p:cNvPicPr preferRelativeResize="0"/>
          <p:nvPr/>
        </p:nvPicPr>
        <p:blipFill rotWithShape="1">
          <a:blip r:embed="rId4">
            <a:alphaModFix/>
          </a:blip>
          <a:srcRect/>
          <a:stretch/>
        </p:blipFill>
        <p:spPr>
          <a:xfrm>
            <a:off x="734316" y="3685678"/>
            <a:ext cx="1950598" cy="1920240"/>
          </a:xfrm>
          <a:prstGeom prst="rect">
            <a:avLst/>
          </a:prstGeom>
          <a:noFill/>
          <a:ln>
            <a:noFill/>
          </a:ln>
        </p:spPr>
      </p:pic>
      <p:sp>
        <p:nvSpPr>
          <p:cNvPr id="224" name="Google Shape;22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10"/>
          <p:cNvSpPr txBox="1">
            <a:spLocks noGrp="1"/>
          </p:cNvSpPr>
          <p:nvPr>
            <p:ph type="title"/>
          </p:nvPr>
        </p:nvSpPr>
        <p:spPr>
          <a:xfrm>
            <a:off x="838200" y="188149"/>
            <a:ext cx="10515600" cy="1325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4800"/>
              <a:buFont typeface="Calibri"/>
              <a:buNone/>
            </a:pPr>
            <a:r>
              <a:rPr lang="en"/>
              <a:t>Employed Analytical Approaches</a:t>
            </a:r>
            <a:endParaRPr/>
          </a:p>
        </p:txBody>
      </p:sp>
      <p:sp>
        <p:nvSpPr>
          <p:cNvPr id="311" name="Google Shape;311;p10"/>
          <p:cNvSpPr txBox="1">
            <a:spLocks noGrp="1"/>
          </p:cNvSpPr>
          <p:nvPr>
            <p:ph type="body" idx="1"/>
          </p:nvPr>
        </p:nvSpPr>
        <p:spPr>
          <a:xfrm>
            <a:off x="731200" y="1987525"/>
            <a:ext cx="10850700" cy="47340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0"/>
              </a:spcBef>
              <a:spcAft>
                <a:spcPts val="0"/>
              </a:spcAft>
              <a:buSzPts val="1800"/>
              <a:buNone/>
            </a:pPr>
            <a:r>
              <a:rPr lang="en" sz="2200">
                <a:solidFill>
                  <a:srgbClr val="003C71"/>
                </a:solidFill>
                <a:latin typeface="Public Sans"/>
                <a:ea typeface="Public Sans"/>
                <a:cs typeface="Public Sans"/>
                <a:sym typeface="Public Sans"/>
              </a:rPr>
              <a:t>The Assessment team analyzed the self-reported data from 249 reporting entities over the June 1, 2022 to May 31, 2023 reporting period using the following methodologies:</a:t>
            </a:r>
            <a:endParaRPr sz="2200">
              <a:solidFill>
                <a:srgbClr val="003C71"/>
              </a:solidFill>
              <a:latin typeface="Public Sans"/>
              <a:ea typeface="Public Sans"/>
              <a:cs typeface="Public Sans"/>
              <a:sym typeface="Public Sans"/>
            </a:endParaRPr>
          </a:p>
          <a:p>
            <a:pPr marL="285750" lvl="0" indent="-254000" algn="l" rtl="0">
              <a:lnSpc>
                <a:spcPct val="115000"/>
              </a:lnSpc>
              <a:spcBef>
                <a:spcPts val="1200"/>
              </a:spcBef>
              <a:spcAft>
                <a:spcPts val="0"/>
              </a:spcAft>
              <a:buClr>
                <a:srgbClr val="003C71"/>
              </a:buClr>
              <a:buSzPts val="2200"/>
              <a:buFont typeface="Public Sans"/>
              <a:buChar char="●"/>
            </a:pPr>
            <a:r>
              <a:rPr lang="en" sz="2200" b="1">
                <a:solidFill>
                  <a:srgbClr val="003C71"/>
                </a:solidFill>
                <a:latin typeface="Public Sans"/>
                <a:ea typeface="Public Sans"/>
                <a:cs typeface="Public Sans"/>
                <a:sym typeface="Public Sans"/>
              </a:rPr>
              <a:t>Indexing Analysis:</a:t>
            </a:r>
            <a:r>
              <a:rPr lang="en" sz="2200">
                <a:solidFill>
                  <a:srgbClr val="003C71"/>
                </a:solidFill>
                <a:latin typeface="Public Sans"/>
                <a:ea typeface="Public Sans"/>
                <a:cs typeface="Public Sans"/>
                <a:sym typeface="Public Sans"/>
              </a:rPr>
              <a:t> Assessed all entities on a ranged scale so they could be compared against an ideal state of accessibility conformance</a:t>
            </a:r>
            <a:endParaRPr sz="2200">
              <a:solidFill>
                <a:srgbClr val="003C71"/>
              </a:solidFill>
              <a:latin typeface="Public Sans"/>
              <a:ea typeface="Public Sans"/>
              <a:cs typeface="Public Sans"/>
              <a:sym typeface="Public Sans"/>
            </a:endParaRPr>
          </a:p>
          <a:p>
            <a:pPr marL="914400" lvl="1" indent="-342900" algn="l" rtl="0">
              <a:lnSpc>
                <a:spcPct val="115000"/>
              </a:lnSpc>
              <a:spcBef>
                <a:spcPts val="0"/>
              </a:spcBef>
              <a:spcAft>
                <a:spcPts val="0"/>
              </a:spcAft>
              <a:buClr>
                <a:srgbClr val="003C71"/>
              </a:buClr>
              <a:buSzPts val="1800"/>
              <a:buFont typeface="Public Sans"/>
              <a:buChar char="○"/>
            </a:pPr>
            <a:r>
              <a:rPr lang="en" sz="1800">
                <a:solidFill>
                  <a:srgbClr val="003C71"/>
                </a:solidFill>
                <a:latin typeface="Public Sans"/>
                <a:ea typeface="Public Sans"/>
                <a:cs typeface="Public Sans"/>
                <a:sym typeface="Public Sans"/>
              </a:rPr>
              <a:t>Scales included business function maturity and operational performance</a:t>
            </a:r>
            <a:endParaRPr sz="1800">
              <a:solidFill>
                <a:srgbClr val="003C71"/>
              </a:solidFill>
              <a:latin typeface="Public Sans"/>
              <a:ea typeface="Public Sans"/>
              <a:cs typeface="Public Sans"/>
              <a:sym typeface="Public Sans"/>
            </a:endParaRPr>
          </a:p>
          <a:p>
            <a:pPr marL="285750" lvl="0" indent="-254000" algn="l" rtl="0">
              <a:lnSpc>
                <a:spcPct val="115000"/>
              </a:lnSpc>
              <a:spcBef>
                <a:spcPts val="0"/>
              </a:spcBef>
              <a:spcAft>
                <a:spcPts val="0"/>
              </a:spcAft>
              <a:buClr>
                <a:srgbClr val="003C71"/>
              </a:buClr>
              <a:buSzPts val="2200"/>
              <a:buFont typeface="Public Sans"/>
              <a:buChar char="●"/>
            </a:pPr>
            <a:r>
              <a:rPr lang="en" sz="2200" b="1">
                <a:solidFill>
                  <a:srgbClr val="003C71"/>
                </a:solidFill>
                <a:latin typeface="Public Sans"/>
                <a:ea typeface="Public Sans"/>
                <a:cs typeface="Public Sans"/>
                <a:sym typeface="Public Sans"/>
              </a:rPr>
              <a:t>Overall Performance Group Statistics: </a:t>
            </a:r>
            <a:r>
              <a:rPr lang="en" sz="2200">
                <a:solidFill>
                  <a:srgbClr val="003C71"/>
                </a:solidFill>
                <a:latin typeface="Public Sans"/>
                <a:ea typeface="Public Sans"/>
                <a:cs typeface="Public Sans"/>
                <a:sym typeface="Public Sans"/>
              </a:rPr>
              <a:t>Analysis using Likert-like (5 point) scales to bin entities using their indexes to create like groups called categories</a:t>
            </a:r>
            <a:endParaRPr sz="2200">
              <a:solidFill>
                <a:srgbClr val="003C71"/>
              </a:solidFill>
              <a:latin typeface="Public Sans"/>
              <a:ea typeface="Public Sans"/>
              <a:cs typeface="Public Sans"/>
              <a:sym typeface="Public Sans"/>
            </a:endParaRPr>
          </a:p>
          <a:p>
            <a:pPr marL="285750" lvl="0" indent="-254000" algn="l" rtl="0">
              <a:lnSpc>
                <a:spcPct val="115000"/>
              </a:lnSpc>
              <a:spcBef>
                <a:spcPts val="0"/>
              </a:spcBef>
              <a:spcAft>
                <a:spcPts val="0"/>
              </a:spcAft>
              <a:buClr>
                <a:srgbClr val="003C71"/>
              </a:buClr>
              <a:buSzPts val="2200"/>
              <a:buFont typeface="Public Sans"/>
              <a:buChar char="●"/>
            </a:pPr>
            <a:r>
              <a:rPr lang="en" sz="2200" b="1">
                <a:solidFill>
                  <a:srgbClr val="003C71"/>
                </a:solidFill>
                <a:latin typeface="Public Sans"/>
                <a:ea typeface="Public Sans"/>
                <a:cs typeface="Public Sans"/>
                <a:sym typeface="Public Sans"/>
              </a:rPr>
              <a:t>Descriptive Statistics by Question: </a:t>
            </a:r>
            <a:r>
              <a:rPr lang="en" sz="2200">
                <a:solidFill>
                  <a:srgbClr val="003C71"/>
                </a:solidFill>
                <a:latin typeface="Public Sans"/>
                <a:ea typeface="Public Sans"/>
                <a:cs typeface="Public Sans"/>
                <a:sym typeface="Public Sans"/>
              </a:rPr>
              <a:t>Analysis of government-wide outcomes by assessment criteria</a:t>
            </a:r>
            <a:endParaRPr sz="2200">
              <a:solidFill>
                <a:srgbClr val="003C71"/>
              </a:solidFill>
              <a:latin typeface="Public Sans"/>
              <a:ea typeface="Public Sans"/>
              <a:cs typeface="Public Sans"/>
              <a:sym typeface="Public Sans"/>
            </a:endParaRPr>
          </a:p>
          <a:p>
            <a:pPr marL="285750" lvl="0" indent="-254000" algn="l" rtl="0">
              <a:lnSpc>
                <a:spcPct val="115000"/>
              </a:lnSpc>
              <a:spcBef>
                <a:spcPts val="0"/>
              </a:spcBef>
              <a:spcAft>
                <a:spcPts val="0"/>
              </a:spcAft>
              <a:buClr>
                <a:srgbClr val="003C71"/>
              </a:buClr>
              <a:buSzPts val="2200"/>
              <a:buFont typeface="Public Sans"/>
              <a:buChar char="●"/>
            </a:pPr>
            <a:r>
              <a:rPr lang="en" sz="2200" b="1">
                <a:solidFill>
                  <a:srgbClr val="003C71"/>
                </a:solidFill>
                <a:latin typeface="Public Sans"/>
                <a:ea typeface="Public Sans"/>
                <a:cs typeface="Public Sans"/>
                <a:sym typeface="Public Sans"/>
              </a:rPr>
              <a:t>Regression and Correlation Analysis: </a:t>
            </a:r>
            <a:r>
              <a:rPr lang="en" sz="2200">
                <a:solidFill>
                  <a:srgbClr val="003C71"/>
                </a:solidFill>
                <a:latin typeface="Public Sans"/>
                <a:ea typeface="Public Sans"/>
                <a:cs typeface="Public Sans"/>
                <a:sym typeface="Public Sans"/>
              </a:rPr>
              <a:t>Analysis attempting to discern patterns and relationships between entity accessibility characteristics</a:t>
            </a:r>
            <a:endParaRPr sz="4000">
              <a:latin typeface="Arial"/>
              <a:ea typeface="Arial"/>
              <a:cs typeface="Arial"/>
              <a:sym typeface="Arial"/>
            </a:endParaRPr>
          </a:p>
        </p:txBody>
      </p:sp>
      <p:sp>
        <p:nvSpPr>
          <p:cNvPr id="312" name="Google Shape;312;p10"/>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11"/>
          <p:cNvSpPr txBox="1">
            <a:spLocks noGrp="1"/>
          </p:cNvSpPr>
          <p:nvPr>
            <p:ph type="title"/>
          </p:nvPr>
        </p:nvSpPr>
        <p:spPr>
          <a:xfrm>
            <a:off x="831850" y="1013702"/>
            <a:ext cx="10515600" cy="2852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lt1"/>
              </a:buClr>
              <a:buSzPts val="6000"/>
              <a:buFont typeface="Calibri"/>
              <a:buNone/>
            </a:pPr>
            <a:r>
              <a:rPr lang="en"/>
              <a:t>Highlighted Findings and Recommendations</a:t>
            </a:r>
            <a:endParaRPr/>
          </a:p>
        </p:txBody>
      </p:sp>
      <p:sp>
        <p:nvSpPr>
          <p:cNvPr id="318" name="Google Shape;318;p11"/>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12"/>
          <p:cNvSpPr txBox="1">
            <a:spLocks noGrp="1"/>
          </p:cNvSpPr>
          <p:nvPr>
            <p:ph type="title"/>
          </p:nvPr>
        </p:nvSpPr>
        <p:spPr>
          <a:xfrm>
            <a:off x="171047" y="1828800"/>
            <a:ext cx="3932100" cy="16002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SzPts val="4400"/>
              <a:buNone/>
            </a:pPr>
            <a:r>
              <a:rPr lang="en"/>
              <a:t>Highlighted Finding #1</a:t>
            </a:r>
            <a:endParaRPr/>
          </a:p>
        </p:txBody>
      </p:sp>
      <p:sp>
        <p:nvSpPr>
          <p:cNvPr id="324" name="Google Shape;324;p12"/>
          <p:cNvSpPr txBox="1">
            <a:spLocks noGrp="1"/>
          </p:cNvSpPr>
          <p:nvPr>
            <p:ph type="body" idx="1"/>
          </p:nvPr>
        </p:nvSpPr>
        <p:spPr>
          <a:xfrm>
            <a:off x="4776717" y="457201"/>
            <a:ext cx="6930000" cy="54039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6000"/>
              <a:buFont typeface="Calibri"/>
              <a:buNone/>
            </a:pPr>
            <a:r>
              <a:rPr lang="en" sz="5000" b="1"/>
              <a:t>Section 508 Compliance Can Be Improved Across Government</a:t>
            </a:r>
            <a:endParaRPr sz="3800"/>
          </a:p>
        </p:txBody>
      </p:sp>
      <p:sp>
        <p:nvSpPr>
          <p:cNvPr id="325" name="Google Shape;325;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600"/>
              <a:buFont typeface="Arial"/>
              <a:buNone/>
            </a:pPr>
            <a:fld id="{00000000-1234-1234-1234-123412341234}" type="slidenum">
              <a:rPr lang="en"/>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13"/>
          <p:cNvSpPr txBox="1">
            <a:spLocks noGrp="1"/>
          </p:cNvSpPr>
          <p:nvPr>
            <p:ph type="title"/>
          </p:nvPr>
        </p:nvSpPr>
        <p:spPr>
          <a:xfrm>
            <a:off x="838200" y="188149"/>
            <a:ext cx="10515600" cy="1325563"/>
          </a:xfrm>
          <a:prstGeom prst="rect">
            <a:avLst/>
          </a:prstGeom>
          <a:noFill/>
          <a:ln>
            <a:noFill/>
          </a:ln>
        </p:spPr>
        <p:txBody>
          <a:bodyPr spcFirstLastPara="1" wrap="square" lIns="121900" tIns="121900" rIns="121900" bIns="121900" anchor="ctr" anchorCtr="0">
            <a:noAutofit/>
          </a:bodyPr>
          <a:lstStyle/>
          <a:p>
            <a:pPr marL="0" lvl="0" indent="0" algn="ctr" rtl="0">
              <a:lnSpc>
                <a:spcPct val="90000"/>
              </a:lnSpc>
              <a:spcBef>
                <a:spcPts val="0"/>
              </a:spcBef>
              <a:spcAft>
                <a:spcPts val="0"/>
              </a:spcAft>
              <a:buClr>
                <a:schemeClr val="lt1"/>
              </a:buClr>
              <a:buSzPts val="4800"/>
              <a:buFont typeface="Calibri"/>
              <a:buNone/>
            </a:pPr>
            <a:r>
              <a:rPr lang="en" dirty="0"/>
              <a:t>Overall Performance Across Government</a:t>
            </a:r>
            <a:endParaRPr dirty="0"/>
          </a:p>
        </p:txBody>
      </p:sp>
      <p:sp>
        <p:nvSpPr>
          <p:cNvPr id="331" name="Google Shape;331;p13"/>
          <p:cNvSpPr txBox="1">
            <a:spLocks noGrp="1"/>
          </p:cNvSpPr>
          <p:nvPr>
            <p:ph type="body" idx="1"/>
          </p:nvPr>
        </p:nvSpPr>
        <p:spPr>
          <a:xfrm>
            <a:off x="0" y="1681411"/>
            <a:ext cx="12273697" cy="1325563"/>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1000"/>
              </a:spcBef>
              <a:spcAft>
                <a:spcPts val="1600"/>
              </a:spcAft>
              <a:buClr>
                <a:schemeClr val="dk1"/>
              </a:buClr>
              <a:buSzPts val="1100"/>
              <a:buNone/>
            </a:pPr>
            <a:r>
              <a:rPr lang="en" sz="1867"/>
              <a:t>Responses from 249 reporting entities </a:t>
            </a:r>
            <a:r>
              <a:rPr lang="en" sz="1867" b="1"/>
              <a:t>revealed the government as a whole is not meeting the statutory requirement of Section 508 to provide equal access to all members of the public and federal employees with disabilities</a:t>
            </a:r>
            <a:r>
              <a:rPr lang="en" sz="1867"/>
              <a:t>.</a:t>
            </a:r>
            <a:endParaRPr sz="1867"/>
          </a:p>
        </p:txBody>
      </p:sp>
      <p:graphicFrame>
        <p:nvGraphicFramePr>
          <p:cNvPr id="332" name="Google Shape;332;p13"/>
          <p:cNvGraphicFramePr/>
          <p:nvPr/>
        </p:nvGraphicFramePr>
        <p:xfrm>
          <a:off x="108600" y="2695218"/>
          <a:ext cx="6148550" cy="3737850"/>
        </p:xfrm>
        <a:graphic>
          <a:graphicData uri="http://schemas.openxmlformats.org/drawingml/2006/table">
            <a:tbl>
              <a:tblPr firstRow="1">
                <a:noFill/>
                <a:tableStyleId>{5FEA1603-F615-4397-BF1F-8984D60A0770}</a:tableStyleId>
              </a:tblPr>
              <a:tblGrid>
                <a:gridCol w="1277875">
                  <a:extLst>
                    <a:ext uri="{9D8B030D-6E8A-4147-A177-3AD203B41FA5}">
                      <a16:colId xmlns:a16="http://schemas.microsoft.com/office/drawing/2014/main" val="20000"/>
                    </a:ext>
                  </a:extLst>
                </a:gridCol>
                <a:gridCol w="988325">
                  <a:extLst>
                    <a:ext uri="{9D8B030D-6E8A-4147-A177-3AD203B41FA5}">
                      <a16:colId xmlns:a16="http://schemas.microsoft.com/office/drawing/2014/main" val="20001"/>
                    </a:ext>
                  </a:extLst>
                </a:gridCol>
                <a:gridCol w="1036975">
                  <a:extLst>
                    <a:ext uri="{9D8B030D-6E8A-4147-A177-3AD203B41FA5}">
                      <a16:colId xmlns:a16="http://schemas.microsoft.com/office/drawing/2014/main" val="20002"/>
                    </a:ext>
                  </a:extLst>
                </a:gridCol>
                <a:gridCol w="964575">
                  <a:extLst>
                    <a:ext uri="{9D8B030D-6E8A-4147-A177-3AD203B41FA5}">
                      <a16:colId xmlns:a16="http://schemas.microsoft.com/office/drawing/2014/main" val="20003"/>
                    </a:ext>
                  </a:extLst>
                </a:gridCol>
                <a:gridCol w="928375">
                  <a:extLst>
                    <a:ext uri="{9D8B030D-6E8A-4147-A177-3AD203B41FA5}">
                      <a16:colId xmlns:a16="http://schemas.microsoft.com/office/drawing/2014/main" val="20004"/>
                    </a:ext>
                  </a:extLst>
                </a:gridCol>
                <a:gridCol w="952425">
                  <a:extLst>
                    <a:ext uri="{9D8B030D-6E8A-4147-A177-3AD203B41FA5}">
                      <a16:colId xmlns:a16="http://schemas.microsoft.com/office/drawing/2014/main" val="20005"/>
                    </a:ext>
                  </a:extLst>
                </a:gridCol>
              </a:tblGrid>
              <a:tr h="622975">
                <a:tc>
                  <a:txBody>
                    <a:bodyPr/>
                    <a:lstStyle/>
                    <a:p>
                      <a:pPr marL="0" marR="0" lvl="0" indent="0" algn="l" rtl="0">
                        <a:lnSpc>
                          <a:spcPct val="115000"/>
                        </a:lnSpc>
                        <a:spcBef>
                          <a:spcPts val="0"/>
                        </a:spcBef>
                        <a:spcAft>
                          <a:spcPts val="0"/>
                        </a:spcAft>
                        <a:buClr>
                          <a:schemeClr val="dk1"/>
                        </a:buClr>
                        <a:buSzPts val="1500"/>
                        <a:buFont typeface="Calibri"/>
                        <a:buNone/>
                      </a:pPr>
                      <a:endParaRPr sz="1500" u="none" strike="noStrike" cap="none">
                        <a:solidFill>
                          <a:srgbClr val="1F1F1F"/>
                        </a:solidFill>
                      </a:endParaRPr>
                    </a:p>
                  </a:txBody>
                  <a:tcPr marL="84675" marR="84675" marT="84675" marB="846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FFFFFF"/>
                        </a:buClr>
                        <a:buSzPts val="1300"/>
                        <a:buFont typeface="Calibri"/>
                        <a:buNone/>
                      </a:pPr>
                      <a:r>
                        <a:rPr lang="en" sz="1300" b="1" u="none" strike="noStrike" cap="none">
                          <a:solidFill>
                            <a:srgbClr val="FFFFFF"/>
                          </a:solidFill>
                        </a:rPr>
                        <a:t>Very Low Maturity</a:t>
                      </a:r>
                      <a:endParaRPr sz="1300" b="1" u="none" strike="noStrike" cap="none">
                        <a:solidFill>
                          <a:srgbClr val="FFFFFF"/>
                        </a:solidFill>
                      </a:endParaRPr>
                    </a:p>
                  </a:txBody>
                  <a:tcPr marL="84675" marR="84675" marT="84675" marB="846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073763"/>
                    </a:solidFill>
                  </a:tcPr>
                </a:tc>
                <a:tc>
                  <a:txBody>
                    <a:bodyPr/>
                    <a:lstStyle/>
                    <a:p>
                      <a:pPr marL="0" marR="0" lvl="0" indent="0" algn="ctr" rtl="0">
                        <a:lnSpc>
                          <a:spcPct val="115000"/>
                        </a:lnSpc>
                        <a:spcBef>
                          <a:spcPts val="0"/>
                        </a:spcBef>
                        <a:spcAft>
                          <a:spcPts val="0"/>
                        </a:spcAft>
                        <a:buClr>
                          <a:srgbClr val="FFFFFF"/>
                        </a:buClr>
                        <a:buSzPts val="1300"/>
                        <a:buFont typeface="Calibri"/>
                        <a:buNone/>
                      </a:pPr>
                      <a:r>
                        <a:rPr lang="en" sz="1300" b="1" u="none" strike="noStrike" cap="none">
                          <a:solidFill>
                            <a:srgbClr val="FFFFFF"/>
                          </a:solidFill>
                        </a:rPr>
                        <a:t>Low Maturity</a:t>
                      </a:r>
                      <a:endParaRPr sz="1300" b="1" u="none" strike="noStrike" cap="none">
                        <a:solidFill>
                          <a:srgbClr val="FFFFFF"/>
                        </a:solidFill>
                      </a:endParaRPr>
                    </a:p>
                  </a:txBody>
                  <a:tcPr marL="84675" marR="84675" marT="84675" marB="846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073763"/>
                    </a:solidFill>
                  </a:tcPr>
                </a:tc>
                <a:tc>
                  <a:txBody>
                    <a:bodyPr/>
                    <a:lstStyle/>
                    <a:p>
                      <a:pPr marL="0" marR="0" lvl="0" indent="0" algn="ctr" rtl="0">
                        <a:lnSpc>
                          <a:spcPct val="115000"/>
                        </a:lnSpc>
                        <a:spcBef>
                          <a:spcPts val="0"/>
                        </a:spcBef>
                        <a:spcAft>
                          <a:spcPts val="0"/>
                        </a:spcAft>
                        <a:buClr>
                          <a:srgbClr val="FFFFFF"/>
                        </a:buClr>
                        <a:buSzPts val="1300"/>
                        <a:buFont typeface="Calibri"/>
                        <a:buNone/>
                      </a:pPr>
                      <a:r>
                        <a:rPr lang="en" sz="1300" b="1" u="none" strike="noStrike" cap="none">
                          <a:solidFill>
                            <a:srgbClr val="FFFFFF"/>
                          </a:solidFill>
                        </a:rPr>
                        <a:t>Moderate Maturity</a:t>
                      </a:r>
                      <a:endParaRPr sz="1300" b="1" u="none" strike="noStrike" cap="none">
                        <a:solidFill>
                          <a:srgbClr val="FFFFFF"/>
                        </a:solidFill>
                      </a:endParaRPr>
                    </a:p>
                  </a:txBody>
                  <a:tcPr marL="84675" marR="84675" marT="84675" marB="846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073763"/>
                    </a:solidFill>
                  </a:tcPr>
                </a:tc>
                <a:tc>
                  <a:txBody>
                    <a:bodyPr/>
                    <a:lstStyle/>
                    <a:p>
                      <a:pPr marL="0" marR="0" lvl="0" indent="0" algn="ctr" rtl="0">
                        <a:lnSpc>
                          <a:spcPct val="115000"/>
                        </a:lnSpc>
                        <a:spcBef>
                          <a:spcPts val="0"/>
                        </a:spcBef>
                        <a:spcAft>
                          <a:spcPts val="0"/>
                        </a:spcAft>
                        <a:buClr>
                          <a:srgbClr val="FFFFFF"/>
                        </a:buClr>
                        <a:buSzPts val="1300"/>
                        <a:buFont typeface="Calibri"/>
                        <a:buNone/>
                      </a:pPr>
                      <a:r>
                        <a:rPr lang="en" sz="1300" b="1" u="none" strike="noStrike" cap="none">
                          <a:solidFill>
                            <a:srgbClr val="FFFFFF"/>
                          </a:solidFill>
                        </a:rPr>
                        <a:t>High Maturity</a:t>
                      </a:r>
                      <a:endParaRPr sz="1300" b="1" u="none" strike="noStrike" cap="none">
                        <a:solidFill>
                          <a:srgbClr val="FFFFFF"/>
                        </a:solidFill>
                      </a:endParaRPr>
                    </a:p>
                  </a:txBody>
                  <a:tcPr marL="84675" marR="84675" marT="84675" marB="846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073763"/>
                    </a:solidFill>
                  </a:tcPr>
                </a:tc>
                <a:tc>
                  <a:txBody>
                    <a:bodyPr/>
                    <a:lstStyle/>
                    <a:p>
                      <a:pPr marL="0" marR="0" lvl="0" indent="0" algn="ctr" rtl="0">
                        <a:lnSpc>
                          <a:spcPct val="115000"/>
                        </a:lnSpc>
                        <a:spcBef>
                          <a:spcPts val="0"/>
                        </a:spcBef>
                        <a:spcAft>
                          <a:spcPts val="0"/>
                        </a:spcAft>
                        <a:buClr>
                          <a:srgbClr val="FFFFFF"/>
                        </a:buClr>
                        <a:buSzPts val="1300"/>
                        <a:buFont typeface="Calibri"/>
                        <a:buNone/>
                      </a:pPr>
                      <a:r>
                        <a:rPr lang="en" sz="1300" b="1" u="none" strike="noStrike" cap="none">
                          <a:solidFill>
                            <a:srgbClr val="FFFFFF"/>
                          </a:solidFill>
                        </a:rPr>
                        <a:t>Very High Maturity</a:t>
                      </a:r>
                      <a:endParaRPr sz="1300" b="1" u="none" strike="noStrike" cap="none">
                        <a:solidFill>
                          <a:srgbClr val="FFFFFF"/>
                        </a:solidFill>
                      </a:endParaRPr>
                    </a:p>
                  </a:txBody>
                  <a:tcPr marL="84675" marR="84675" marT="84675" marB="846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073763"/>
                    </a:solidFill>
                  </a:tcPr>
                </a:tc>
                <a:extLst>
                  <a:ext uri="{0D108BD9-81ED-4DB2-BD59-A6C34878D82A}">
                    <a16:rowId xmlns:a16="http://schemas.microsoft.com/office/drawing/2014/main" val="10000"/>
                  </a:ext>
                </a:extLst>
              </a:tr>
              <a:tr h="622975">
                <a:tc>
                  <a:txBody>
                    <a:bodyPr/>
                    <a:lstStyle/>
                    <a:p>
                      <a:pPr marL="0" marR="0" lvl="0" indent="0" algn="l" rtl="0">
                        <a:lnSpc>
                          <a:spcPct val="115000"/>
                        </a:lnSpc>
                        <a:spcBef>
                          <a:spcPts val="0"/>
                        </a:spcBef>
                        <a:spcAft>
                          <a:spcPts val="0"/>
                        </a:spcAft>
                        <a:buClr>
                          <a:srgbClr val="FFFFFF"/>
                        </a:buClr>
                        <a:buSzPts val="1300"/>
                        <a:buFont typeface="Calibri"/>
                        <a:buNone/>
                      </a:pPr>
                      <a:r>
                        <a:rPr lang="en" sz="1300" b="1" u="none" strike="noStrike" cap="none">
                          <a:solidFill>
                            <a:srgbClr val="FFFFFF"/>
                          </a:solidFill>
                        </a:rPr>
                        <a:t>Very High Conformance</a:t>
                      </a:r>
                      <a:endParaRPr sz="1300" b="1" u="none" strike="noStrike" cap="none">
                        <a:solidFill>
                          <a:srgbClr val="FFFFFF"/>
                        </a:solidFill>
                      </a:endParaRPr>
                    </a:p>
                  </a:txBody>
                  <a:tcPr marL="84675" marR="84675" marT="84675" marB="846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073763"/>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0</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2</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8FBFF"/>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6</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E9F1FE"/>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9</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DE9FD"/>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0</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1"/>
                  </a:ext>
                </a:extLst>
              </a:tr>
              <a:tr h="622975">
                <a:tc>
                  <a:txBody>
                    <a:bodyPr/>
                    <a:lstStyle/>
                    <a:p>
                      <a:pPr marL="0" marR="0" lvl="0" indent="0" algn="l" rtl="0">
                        <a:lnSpc>
                          <a:spcPct val="115000"/>
                        </a:lnSpc>
                        <a:spcBef>
                          <a:spcPts val="0"/>
                        </a:spcBef>
                        <a:spcAft>
                          <a:spcPts val="0"/>
                        </a:spcAft>
                        <a:buClr>
                          <a:srgbClr val="FFFFFF"/>
                        </a:buClr>
                        <a:buSzPts val="1300"/>
                        <a:buFont typeface="Calibri"/>
                        <a:buNone/>
                      </a:pPr>
                      <a:r>
                        <a:rPr lang="en" sz="1300" b="1" u="none" strike="noStrike" cap="none">
                          <a:solidFill>
                            <a:srgbClr val="FFFFFF"/>
                          </a:solidFill>
                        </a:rPr>
                        <a:t>High Conformance</a:t>
                      </a:r>
                      <a:endParaRPr sz="1300" b="1" u="none" strike="noStrike" cap="none">
                        <a:solidFill>
                          <a:srgbClr val="FFFFFF"/>
                        </a:solidFill>
                      </a:endParaRPr>
                    </a:p>
                  </a:txBody>
                  <a:tcPr marL="84675" marR="84675" marT="84675" marB="846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073763"/>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2</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8FBFF"/>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3</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4F8FF"/>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8</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E1ECFE"/>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5</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ECF3FE"/>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3</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4F8FF"/>
                    </a:solidFill>
                  </a:tcPr>
                </a:tc>
                <a:extLst>
                  <a:ext uri="{0D108BD9-81ED-4DB2-BD59-A6C34878D82A}">
                    <a16:rowId xmlns:a16="http://schemas.microsoft.com/office/drawing/2014/main" val="10002"/>
                  </a:ext>
                </a:extLst>
              </a:tr>
              <a:tr h="622975">
                <a:tc>
                  <a:txBody>
                    <a:bodyPr/>
                    <a:lstStyle/>
                    <a:p>
                      <a:pPr marL="0" marR="0" lvl="0" indent="0" algn="l" rtl="0">
                        <a:lnSpc>
                          <a:spcPct val="115000"/>
                        </a:lnSpc>
                        <a:spcBef>
                          <a:spcPts val="0"/>
                        </a:spcBef>
                        <a:spcAft>
                          <a:spcPts val="0"/>
                        </a:spcAft>
                        <a:buClr>
                          <a:srgbClr val="FFFFFF"/>
                        </a:buClr>
                        <a:buSzPts val="1300"/>
                        <a:buFont typeface="Calibri"/>
                        <a:buNone/>
                      </a:pPr>
                      <a:r>
                        <a:rPr lang="en" sz="1300" b="1" u="none" strike="noStrike" cap="none">
                          <a:solidFill>
                            <a:srgbClr val="FFFFFF"/>
                          </a:solidFill>
                        </a:rPr>
                        <a:t>Moderate Conformance</a:t>
                      </a:r>
                      <a:endParaRPr sz="1300" b="1" u="none" strike="noStrike" cap="none">
                        <a:solidFill>
                          <a:srgbClr val="FFFFFF"/>
                        </a:solidFill>
                      </a:endParaRPr>
                    </a:p>
                  </a:txBody>
                  <a:tcPr marL="84675" marR="84675" marT="84675" marB="846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073763"/>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0</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12</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2E2FD"/>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23</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A8C7FA"/>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8</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E1ECFE"/>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4</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0F6FF"/>
                    </a:solidFill>
                  </a:tcPr>
                </a:tc>
                <a:extLst>
                  <a:ext uri="{0D108BD9-81ED-4DB2-BD59-A6C34878D82A}">
                    <a16:rowId xmlns:a16="http://schemas.microsoft.com/office/drawing/2014/main" val="10003"/>
                  </a:ext>
                </a:extLst>
              </a:tr>
              <a:tr h="622975">
                <a:tc>
                  <a:txBody>
                    <a:bodyPr/>
                    <a:lstStyle/>
                    <a:p>
                      <a:pPr marL="0" marR="0" lvl="0" indent="0" algn="l" rtl="0">
                        <a:lnSpc>
                          <a:spcPct val="115000"/>
                        </a:lnSpc>
                        <a:spcBef>
                          <a:spcPts val="0"/>
                        </a:spcBef>
                        <a:spcAft>
                          <a:spcPts val="0"/>
                        </a:spcAft>
                        <a:buClr>
                          <a:srgbClr val="FFFFFF"/>
                        </a:buClr>
                        <a:buSzPts val="1300"/>
                        <a:buFont typeface="Calibri"/>
                        <a:buNone/>
                      </a:pPr>
                      <a:r>
                        <a:rPr lang="en" sz="1300" b="1" u="none" strike="noStrike" cap="none">
                          <a:solidFill>
                            <a:srgbClr val="FFFFFF"/>
                          </a:solidFill>
                        </a:rPr>
                        <a:t>Low Conformance</a:t>
                      </a:r>
                      <a:endParaRPr sz="1300" b="1" u="none" strike="noStrike" cap="none">
                        <a:solidFill>
                          <a:srgbClr val="FFFFFF"/>
                        </a:solidFill>
                      </a:endParaRPr>
                    </a:p>
                  </a:txBody>
                  <a:tcPr marL="84675" marR="84675" marT="84675" marB="846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073763"/>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4</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0F6FF"/>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39</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A9FF6"/>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37</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72A4F7"/>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5</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ECF3FE"/>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1</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FDFF"/>
                    </a:solidFill>
                  </a:tcPr>
                </a:tc>
                <a:extLst>
                  <a:ext uri="{0D108BD9-81ED-4DB2-BD59-A6C34878D82A}">
                    <a16:rowId xmlns:a16="http://schemas.microsoft.com/office/drawing/2014/main" val="10004"/>
                  </a:ext>
                </a:extLst>
              </a:tr>
              <a:tr h="622975">
                <a:tc>
                  <a:txBody>
                    <a:bodyPr/>
                    <a:lstStyle/>
                    <a:p>
                      <a:pPr marL="0" marR="0" lvl="0" indent="0" algn="l" rtl="0">
                        <a:lnSpc>
                          <a:spcPct val="115000"/>
                        </a:lnSpc>
                        <a:spcBef>
                          <a:spcPts val="0"/>
                        </a:spcBef>
                        <a:spcAft>
                          <a:spcPts val="0"/>
                        </a:spcAft>
                        <a:buClr>
                          <a:srgbClr val="FFFFFF"/>
                        </a:buClr>
                        <a:buSzPts val="1300"/>
                        <a:buFont typeface="Calibri"/>
                        <a:buNone/>
                      </a:pPr>
                      <a:r>
                        <a:rPr lang="en" sz="1300" b="1" u="none" strike="noStrike" cap="none">
                          <a:solidFill>
                            <a:srgbClr val="FFFFFF"/>
                          </a:solidFill>
                        </a:rPr>
                        <a:t>Very Low Conformance</a:t>
                      </a:r>
                      <a:endParaRPr sz="1300" b="1" u="none" strike="noStrike" cap="none">
                        <a:solidFill>
                          <a:srgbClr val="FFFFFF"/>
                        </a:solidFill>
                      </a:endParaRPr>
                    </a:p>
                  </a:txBody>
                  <a:tcPr marL="84675" marR="84675" marT="84675" marB="8467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073763"/>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21</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AFCCFB"/>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25</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A0C2FA"/>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27</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98BDF9"/>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4</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0F6FF"/>
                    </a:solidFill>
                  </a:tcPr>
                </a:tc>
                <a:tc>
                  <a:txBody>
                    <a:bodyPr/>
                    <a:lstStyle/>
                    <a:p>
                      <a:pPr marL="0" marR="0" lvl="0" indent="0" algn="ctr" rtl="0">
                        <a:lnSpc>
                          <a:spcPct val="100000"/>
                        </a:lnSpc>
                        <a:spcBef>
                          <a:spcPts val="0"/>
                        </a:spcBef>
                        <a:spcAft>
                          <a:spcPts val="0"/>
                        </a:spcAft>
                        <a:buClr>
                          <a:schemeClr val="dk1"/>
                        </a:buClr>
                        <a:buSzPts val="2400"/>
                        <a:buFont typeface="Calibri"/>
                        <a:buNone/>
                      </a:pPr>
                      <a:r>
                        <a:rPr lang="en" sz="2400" u="none" strike="noStrike" cap="none"/>
                        <a:t>1</a:t>
                      </a:r>
                      <a:endParaRPr sz="2400" u="none" strike="noStrike" cap="none"/>
                    </a:p>
                  </a:txBody>
                  <a:tcPr marL="121900" marR="121900" marT="121900" marB="1219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FDFF"/>
                    </a:solidFill>
                  </a:tcPr>
                </a:tc>
                <a:extLst>
                  <a:ext uri="{0D108BD9-81ED-4DB2-BD59-A6C34878D82A}">
                    <a16:rowId xmlns:a16="http://schemas.microsoft.com/office/drawing/2014/main" val="10005"/>
                  </a:ext>
                </a:extLst>
              </a:tr>
            </a:tbl>
          </a:graphicData>
        </a:graphic>
      </p:graphicFrame>
      <p:pic>
        <p:nvPicPr>
          <p:cNvPr id="333" name="Google Shape;333;p13" descr="A scatter plot shows the distribution of agencies on a 0-to-5 scale across the x-axis representing maturity (m-index) and the y-axis representing conformance (c-index), with a heavy concentration of respondents located in the bottom and left of the graph. A dark red trend line shows an upward trend, indicating that, as respondent’s maturity increased, their conformance also generally tended to increase. The table on this slide further details the number of respondents who fell into specific brackets."/>
          <p:cNvPicPr preferRelativeResize="0"/>
          <p:nvPr/>
        </p:nvPicPr>
        <p:blipFill rotWithShape="1">
          <a:blip r:embed="rId3">
            <a:alphaModFix/>
          </a:blip>
          <a:srcRect/>
          <a:stretch/>
        </p:blipFill>
        <p:spPr>
          <a:xfrm>
            <a:off x="6496500" y="2695218"/>
            <a:ext cx="5514459" cy="3759200"/>
          </a:xfrm>
          <a:prstGeom prst="rect">
            <a:avLst/>
          </a:prstGeom>
          <a:noFill/>
          <a:ln w="9525" cap="flat" cmpd="sng">
            <a:solidFill>
              <a:schemeClr val="dk2"/>
            </a:solidFill>
            <a:prstDash val="solid"/>
            <a:round/>
            <a:headEnd type="none" w="sm" len="sm"/>
            <a:tailEnd type="none" w="sm" len="sm"/>
          </a:ln>
        </p:spPr>
      </p:pic>
      <p:sp>
        <p:nvSpPr>
          <p:cNvPr id="334" name="Google Shape;334;p13"/>
          <p:cNvSpPr txBox="1">
            <a:spLocks noGrp="1"/>
          </p:cNvSpPr>
          <p:nvPr>
            <p:ph type="sldNum" idx="12"/>
          </p:nvPr>
        </p:nvSpPr>
        <p:spPr>
          <a:xfrm>
            <a:off x="8610600" y="6366078"/>
            <a:ext cx="2743200" cy="365125"/>
          </a:xfrm>
          <a:prstGeom prst="rect">
            <a:avLst/>
          </a:prstGeom>
          <a:noFill/>
          <a:ln>
            <a:noFill/>
          </a:ln>
        </p:spPr>
        <p:txBody>
          <a:bodyPr spcFirstLastPara="1" wrap="square" lIns="121900" tIns="121900" rIns="121900" bIns="121900" anchor="ctr" anchorCtr="0">
            <a:noAutofit/>
          </a:bodyPr>
          <a:lstStyle/>
          <a:p>
            <a:pPr marL="0" lvl="0" indent="0" algn="r" rtl="0">
              <a:lnSpc>
                <a:spcPct val="100000"/>
              </a:lnSpc>
              <a:spcBef>
                <a:spcPts val="0"/>
              </a:spcBef>
              <a:spcAft>
                <a:spcPts val="0"/>
              </a:spcAft>
              <a:buSzPts val="1600"/>
              <a:buNone/>
            </a:pPr>
            <a:fld id="{00000000-1234-1234-1234-123412341234}" type="slidenum">
              <a:rPr lang="en"/>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14"/>
          <p:cNvSpPr txBox="1">
            <a:spLocks noGrp="1"/>
          </p:cNvSpPr>
          <p:nvPr>
            <p:ph type="ctrTitle"/>
          </p:nvPr>
        </p:nvSpPr>
        <p:spPr>
          <a:xfrm>
            <a:off x="261608" y="70156"/>
            <a:ext cx="3609900" cy="23877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2400"/>
              </a:spcBef>
              <a:spcAft>
                <a:spcPts val="0"/>
              </a:spcAft>
              <a:buClr>
                <a:srgbClr val="091423"/>
              </a:buClr>
              <a:buSzPts val="2667"/>
              <a:buFont typeface="Arial"/>
              <a:buNone/>
            </a:pPr>
            <a:r>
              <a:rPr lang="en" sz="2667">
                <a:solidFill>
                  <a:srgbClr val="091423"/>
                </a:solidFill>
                <a:latin typeface="Arial"/>
                <a:ea typeface="Arial"/>
                <a:cs typeface="Arial"/>
                <a:sym typeface="Arial"/>
              </a:rPr>
              <a:t>The Majority of Top-Viewed ICT Tested Do Not Fully Conform to Section 508 Standards</a:t>
            </a:r>
            <a:br>
              <a:rPr lang="en" sz="2667">
                <a:solidFill>
                  <a:srgbClr val="091423"/>
                </a:solidFill>
                <a:latin typeface="Arial"/>
                <a:ea typeface="Arial"/>
                <a:cs typeface="Arial"/>
                <a:sym typeface="Arial"/>
              </a:rPr>
            </a:br>
            <a:br>
              <a:rPr lang="en" sz="2667">
                <a:solidFill>
                  <a:srgbClr val="091423"/>
                </a:solidFill>
                <a:latin typeface="Arial"/>
                <a:ea typeface="Arial"/>
                <a:cs typeface="Arial"/>
                <a:sym typeface="Arial"/>
              </a:rPr>
            </a:br>
            <a:r>
              <a:rPr lang="en" sz="2400" b="0">
                <a:solidFill>
                  <a:srgbClr val="091423"/>
                </a:solidFill>
                <a:latin typeface="Arial"/>
                <a:ea typeface="Arial"/>
                <a:cs typeface="Arial"/>
                <a:sym typeface="Arial"/>
              </a:rPr>
              <a:t>Of the self-reported top 10 viewed intranet and internet pages, top 10 viewed electronic documents, and top five viewed videos, less than 30% fully conform to Section 508 standards.  </a:t>
            </a:r>
            <a:endParaRPr sz="2400" b="0">
              <a:solidFill>
                <a:srgbClr val="091423"/>
              </a:solidFill>
            </a:endParaRPr>
          </a:p>
        </p:txBody>
      </p:sp>
      <p:pic>
        <p:nvPicPr>
          <p:cNvPr id="340" name="Google Shape;340;p14" descr="A bar graph shows the percentage of fully conformant ICT for all top intranet web pages, internet web pages, electronic documents, and videos tested. Twenty-five percent (25%) of the top 10 intranet pages were reported as fully conformant, 22% of the top 10 internet pages were reported as fully conformant, 24% of the top 10 electronic documents were reported as fully conformant, and 29% of top 5 videos were reported as fully conformant."/>
          <p:cNvPicPr preferRelativeResize="0"/>
          <p:nvPr/>
        </p:nvPicPr>
        <p:blipFill rotWithShape="1">
          <a:blip r:embed="rId3">
            <a:alphaModFix/>
          </a:blip>
          <a:srcRect/>
          <a:stretch/>
        </p:blipFill>
        <p:spPr>
          <a:xfrm>
            <a:off x="5506371" y="570180"/>
            <a:ext cx="5427518" cy="5717640"/>
          </a:xfrm>
          <a:prstGeom prst="rect">
            <a:avLst/>
          </a:prstGeom>
          <a:noFill/>
          <a:ln>
            <a:noFill/>
          </a:ln>
        </p:spPr>
      </p:pic>
      <p:sp>
        <p:nvSpPr>
          <p:cNvPr id="341" name="Google Shape;341;p14"/>
          <p:cNvSpPr txBox="1">
            <a:spLocks noGrp="1"/>
          </p:cNvSpPr>
          <p:nvPr>
            <p:ph type="sldNum" idx="12"/>
          </p:nvPr>
        </p:nvSpPr>
        <p:spPr>
          <a:xfrm>
            <a:off x="8610600" y="6356350"/>
            <a:ext cx="2743200" cy="365125"/>
          </a:xfrm>
          <a:prstGeom prst="rect">
            <a:avLst/>
          </a:prstGeom>
          <a:noFill/>
          <a:ln>
            <a:noFill/>
          </a:ln>
        </p:spPr>
        <p:txBody>
          <a:bodyPr spcFirstLastPara="1" wrap="square" lIns="121900" tIns="121900" rIns="121900" bIns="121900" anchor="ctr" anchorCtr="0">
            <a:noAutofit/>
          </a:bodyPr>
          <a:lstStyle/>
          <a:p>
            <a:pPr marL="0" lvl="0" indent="0" algn="r" rtl="0">
              <a:lnSpc>
                <a:spcPct val="100000"/>
              </a:lnSpc>
              <a:spcBef>
                <a:spcPts val="0"/>
              </a:spcBef>
              <a:spcAft>
                <a:spcPts val="0"/>
              </a:spcAft>
              <a:buSzPts val="1600"/>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15"/>
          <p:cNvSpPr txBox="1">
            <a:spLocks noGrp="1"/>
          </p:cNvSpPr>
          <p:nvPr>
            <p:ph type="title"/>
          </p:nvPr>
        </p:nvSpPr>
        <p:spPr>
          <a:xfrm>
            <a:off x="838200" y="188149"/>
            <a:ext cx="10515600" cy="1325563"/>
          </a:xfrm>
          <a:prstGeom prst="rect">
            <a:avLst/>
          </a:prstGeom>
          <a:noFill/>
          <a:ln>
            <a:noFill/>
          </a:ln>
        </p:spPr>
        <p:txBody>
          <a:bodyPr spcFirstLastPara="1" wrap="square" lIns="121900" tIns="121900" rIns="121900" bIns="121900" anchor="ctr" anchorCtr="0">
            <a:noAutofit/>
          </a:bodyPr>
          <a:lstStyle/>
          <a:p>
            <a:pPr marL="0" lvl="0" indent="0" algn="ctr" rtl="0">
              <a:lnSpc>
                <a:spcPct val="100000"/>
              </a:lnSpc>
              <a:spcBef>
                <a:spcPts val="0"/>
              </a:spcBef>
              <a:spcAft>
                <a:spcPts val="0"/>
              </a:spcAft>
              <a:buClr>
                <a:schemeClr val="lt1"/>
              </a:buClr>
              <a:buSzPts val="4800"/>
              <a:buFont typeface="Calibri"/>
              <a:buNone/>
            </a:pPr>
            <a:r>
              <a:rPr lang="en" dirty="0"/>
              <a:t>Top ICT Compliance Outcomes</a:t>
            </a:r>
            <a:endParaRPr dirty="0"/>
          </a:p>
        </p:txBody>
      </p:sp>
      <p:pic>
        <p:nvPicPr>
          <p:cNvPr id="347" name="Google Shape;347;p15" descr="A bar chart shows the percentage of respondents reporting full conformance for select ICT: 31.7% fully conformed for Time and Attendance; 51% for employee training, 62.2% for Email App; 57.8% Virtual Meeting Platform, 51.4% Telework Agreement, 49% for SSO technology, 31.3% for W2, and 52.6% for 508 Complaint process."/>
          <p:cNvPicPr preferRelativeResize="0"/>
          <p:nvPr/>
        </p:nvPicPr>
        <p:blipFill rotWithShape="1">
          <a:blip r:embed="rId3">
            <a:alphaModFix/>
          </a:blip>
          <a:srcRect/>
          <a:stretch/>
        </p:blipFill>
        <p:spPr>
          <a:xfrm>
            <a:off x="250372" y="2108191"/>
            <a:ext cx="5666571" cy="4613284"/>
          </a:xfrm>
          <a:prstGeom prst="rect">
            <a:avLst/>
          </a:prstGeom>
          <a:noFill/>
          <a:ln>
            <a:noFill/>
          </a:ln>
        </p:spPr>
      </p:pic>
      <p:sp>
        <p:nvSpPr>
          <p:cNvPr id="348" name="Google Shape;348;p15"/>
          <p:cNvSpPr txBox="1">
            <a:spLocks noGrp="1"/>
          </p:cNvSpPr>
          <p:nvPr>
            <p:ph type="body" idx="1"/>
          </p:nvPr>
        </p:nvSpPr>
        <p:spPr>
          <a:xfrm>
            <a:off x="6411686" y="2115901"/>
            <a:ext cx="5257800" cy="4613283"/>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1000"/>
              </a:spcBef>
              <a:spcAft>
                <a:spcPts val="0"/>
              </a:spcAft>
              <a:buClr>
                <a:schemeClr val="dk2"/>
              </a:buClr>
              <a:buSzPts val="2000"/>
              <a:buNone/>
            </a:pPr>
            <a:r>
              <a:rPr lang="en" sz="2000"/>
              <a:t>The self-reported conformance information for common digital technologies used within agencies shows:</a:t>
            </a:r>
            <a:endParaRPr sz="2000"/>
          </a:p>
          <a:p>
            <a:pPr marL="233363" lvl="0" indent="-233363" algn="l" rtl="0">
              <a:lnSpc>
                <a:spcPct val="100000"/>
              </a:lnSpc>
              <a:spcBef>
                <a:spcPts val="1600"/>
              </a:spcBef>
              <a:spcAft>
                <a:spcPts val="0"/>
              </a:spcAft>
              <a:buClr>
                <a:schemeClr val="dk2"/>
              </a:buClr>
              <a:buSzPts val="1400"/>
              <a:buChar char="•"/>
            </a:pPr>
            <a:r>
              <a:rPr lang="en" sz="2000"/>
              <a:t>The highest conformance was 62.2% for agency email applications.</a:t>
            </a:r>
            <a:endParaRPr sz="2000"/>
          </a:p>
          <a:p>
            <a:pPr marL="233363" lvl="0" indent="-233363" algn="l" rtl="0">
              <a:lnSpc>
                <a:spcPct val="100000"/>
              </a:lnSpc>
              <a:spcBef>
                <a:spcPts val="1000"/>
              </a:spcBef>
              <a:spcAft>
                <a:spcPts val="0"/>
              </a:spcAft>
              <a:buClr>
                <a:schemeClr val="dk2"/>
              </a:buClr>
              <a:buSzPts val="1400"/>
              <a:buChar char="•"/>
            </a:pPr>
            <a:r>
              <a:rPr lang="en" sz="2000"/>
              <a:t>The lowest was 31.3% with organization W2s.</a:t>
            </a:r>
            <a:endParaRPr sz="2000"/>
          </a:p>
          <a:p>
            <a:pPr marL="0" lvl="0" indent="0" algn="l" rtl="0">
              <a:lnSpc>
                <a:spcPct val="100000"/>
              </a:lnSpc>
              <a:spcBef>
                <a:spcPts val="1600"/>
              </a:spcBef>
              <a:spcAft>
                <a:spcPts val="0"/>
              </a:spcAft>
              <a:buClr>
                <a:schemeClr val="dk1"/>
              </a:buClr>
              <a:buSzPts val="1100"/>
              <a:buNone/>
            </a:pPr>
            <a:r>
              <a:rPr lang="en" sz="2000"/>
              <a:t>Every instance of noncompliance with Section 508 captured in this data is an indicator federal employees with disabilities and members of the public are impeded or excluded in their interactions with federal ICT.</a:t>
            </a:r>
            <a:endParaRPr sz="2000"/>
          </a:p>
          <a:p>
            <a:pPr marL="0" lvl="0" indent="0" algn="l" rtl="0">
              <a:lnSpc>
                <a:spcPct val="100000"/>
              </a:lnSpc>
              <a:spcBef>
                <a:spcPts val="1600"/>
              </a:spcBef>
              <a:spcAft>
                <a:spcPts val="0"/>
              </a:spcAft>
              <a:buClr>
                <a:schemeClr val="dk2"/>
              </a:buClr>
              <a:buSzPts val="1867"/>
              <a:buNone/>
            </a:pPr>
            <a:endParaRPr sz="1867"/>
          </a:p>
          <a:p>
            <a:pPr marL="0" lvl="0" indent="0" algn="l" rtl="0">
              <a:lnSpc>
                <a:spcPct val="100000"/>
              </a:lnSpc>
              <a:spcBef>
                <a:spcPts val="1600"/>
              </a:spcBef>
              <a:spcAft>
                <a:spcPts val="1600"/>
              </a:spcAft>
              <a:buClr>
                <a:schemeClr val="dk2"/>
              </a:buClr>
              <a:buSzPts val="1867"/>
              <a:buNone/>
            </a:pPr>
            <a:endParaRPr sz="1867"/>
          </a:p>
        </p:txBody>
      </p:sp>
      <p:sp>
        <p:nvSpPr>
          <p:cNvPr id="349" name="Google Shape;349;p15"/>
          <p:cNvSpPr txBox="1">
            <a:spLocks noGrp="1"/>
          </p:cNvSpPr>
          <p:nvPr>
            <p:ph type="sldNum" idx="12"/>
          </p:nvPr>
        </p:nvSpPr>
        <p:spPr>
          <a:xfrm>
            <a:off x="8610600" y="6356350"/>
            <a:ext cx="2743200" cy="365125"/>
          </a:xfrm>
          <a:prstGeom prst="rect">
            <a:avLst/>
          </a:prstGeom>
          <a:noFill/>
          <a:ln>
            <a:noFill/>
          </a:ln>
        </p:spPr>
        <p:txBody>
          <a:bodyPr spcFirstLastPara="1" wrap="square" lIns="121900" tIns="121900" rIns="121900" bIns="121900" anchor="ctr" anchorCtr="0">
            <a:noAutofit/>
          </a:bodyPr>
          <a:lstStyle/>
          <a:p>
            <a:pPr marL="0" lvl="0" indent="0" algn="r" rtl="0">
              <a:lnSpc>
                <a:spcPct val="100000"/>
              </a:lnSpc>
              <a:spcBef>
                <a:spcPts val="0"/>
              </a:spcBef>
              <a:spcAft>
                <a:spcPts val="0"/>
              </a:spcAft>
              <a:buSzPts val="1600"/>
              <a:buNone/>
            </a:pPr>
            <a:fld id="{00000000-1234-1234-1234-123412341234}" type="slidenum">
              <a:rPr lang="en"/>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16"/>
          <p:cNvSpPr txBox="1">
            <a:spLocks noGrp="1"/>
          </p:cNvSpPr>
          <p:nvPr>
            <p:ph type="title"/>
          </p:nvPr>
        </p:nvSpPr>
        <p:spPr>
          <a:xfrm>
            <a:off x="462874" y="136525"/>
            <a:ext cx="11266251" cy="1325563"/>
          </a:xfrm>
          <a:prstGeom prst="rect">
            <a:avLst/>
          </a:prstGeom>
          <a:noFill/>
          <a:ln>
            <a:noFill/>
          </a:ln>
        </p:spPr>
        <p:txBody>
          <a:bodyPr spcFirstLastPara="1" wrap="square" lIns="121900" tIns="121900" rIns="121900" bIns="121900" anchor="ctr" anchorCtr="0">
            <a:noAutofit/>
          </a:bodyPr>
          <a:lstStyle/>
          <a:p>
            <a:pPr marL="0" lvl="0" indent="0" algn="ctr" rtl="0">
              <a:lnSpc>
                <a:spcPct val="100000"/>
              </a:lnSpc>
              <a:spcBef>
                <a:spcPts val="0"/>
              </a:spcBef>
              <a:spcAft>
                <a:spcPts val="0"/>
              </a:spcAft>
              <a:buClr>
                <a:schemeClr val="dk2"/>
              </a:buClr>
              <a:buSzPts val="4800"/>
              <a:buFont typeface="Calibri"/>
              <a:buNone/>
            </a:pPr>
            <a:r>
              <a:rPr lang="en" dirty="0"/>
              <a:t>Highlighted Compliance Recommendations</a:t>
            </a:r>
            <a:endParaRPr dirty="0"/>
          </a:p>
        </p:txBody>
      </p:sp>
      <p:sp>
        <p:nvSpPr>
          <p:cNvPr id="355" name="Google Shape;355;p16"/>
          <p:cNvSpPr txBox="1">
            <a:spLocks noGrp="1"/>
          </p:cNvSpPr>
          <p:nvPr>
            <p:ph type="body" idx="1"/>
          </p:nvPr>
        </p:nvSpPr>
        <p:spPr>
          <a:xfrm>
            <a:off x="838200" y="1825625"/>
            <a:ext cx="10515600" cy="4351338"/>
          </a:xfrm>
          <a:prstGeom prst="rect">
            <a:avLst/>
          </a:prstGeom>
          <a:noFill/>
          <a:ln>
            <a:noFill/>
          </a:ln>
        </p:spPr>
        <p:txBody>
          <a:bodyPr spcFirstLastPara="1" wrap="square" lIns="121900" tIns="121900" rIns="121900" bIns="121900" anchor="t" anchorCtr="0">
            <a:noAutofit/>
          </a:bodyPr>
          <a:lstStyle/>
          <a:p>
            <a:pPr marL="228600" lvl="0" indent="-228600" algn="l" rtl="0">
              <a:lnSpc>
                <a:spcPct val="100000"/>
              </a:lnSpc>
              <a:spcBef>
                <a:spcPts val="2400"/>
              </a:spcBef>
              <a:spcAft>
                <a:spcPts val="0"/>
              </a:spcAft>
              <a:buClr>
                <a:schemeClr val="lt1"/>
              </a:buClr>
              <a:buSzPts val="1600"/>
              <a:buChar char="•"/>
            </a:pPr>
            <a:r>
              <a:rPr lang="en" sz="2800" b="1">
                <a:latin typeface="Arial"/>
                <a:ea typeface="Arial"/>
                <a:cs typeface="Arial"/>
                <a:sym typeface="Arial"/>
              </a:rPr>
              <a:t>Target Accessibility of High-Use Software:</a:t>
            </a:r>
            <a:endParaRPr/>
          </a:p>
          <a:p>
            <a:pPr marL="685800" lvl="1" indent="-228600" algn="l" rtl="0">
              <a:lnSpc>
                <a:spcPct val="100000"/>
              </a:lnSpc>
              <a:spcBef>
                <a:spcPts val="2400"/>
              </a:spcBef>
              <a:spcAft>
                <a:spcPts val="0"/>
              </a:spcAft>
              <a:buClr>
                <a:schemeClr val="lt1"/>
              </a:buClr>
              <a:buSzPts val="1600"/>
              <a:buChar char="▪"/>
            </a:pPr>
            <a:r>
              <a:rPr lang="en" sz="2400">
                <a:latin typeface="Arial"/>
                <a:ea typeface="Arial"/>
                <a:cs typeface="Arial"/>
                <a:sym typeface="Arial"/>
              </a:rPr>
              <a:t>Congress should consider conducting oversight efforts into major providers of ICT to the federal government to determine the best course of action for improving accessibility of high-use products. </a:t>
            </a:r>
            <a:endParaRPr sz="2400">
              <a:latin typeface="Arial"/>
              <a:ea typeface="Arial"/>
              <a:cs typeface="Arial"/>
              <a:sym typeface="Arial"/>
            </a:endParaRPr>
          </a:p>
          <a:p>
            <a:pPr marL="228600" lvl="0" indent="-228600" algn="l" rtl="0">
              <a:lnSpc>
                <a:spcPct val="100000"/>
              </a:lnSpc>
              <a:spcBef>
                <a:spcPts val="1000"/>
              </a:spcBef>
              <a:spcAft>
                <a:spcPts val="0"/>
              </a:spcAft>
              <a:buClr>
                <a:schemeClr val="lt1"/>
              </a:buClr>
              <a:buSzPts val="1600"/>
              <a:buChar char="•"/>
            </a:pPr>
            <a:r>
              <a:rPr lang="en" sz="2800" b="1">
                <a:latin typeface="Arial"/>
                <a:ea typeface="Arial"/>
                <a:cs typeface="Arial"/>
                <a:sym typeface="Arial"/>
              </a:rPr>
              <a:t>Share Best Practices:</a:t>
            </a:r>
            <a:r>
              <a:rPr lang="en" sz="2800">
                <a:latin typeface="Arial"/>
                <a:ea typeface="Arial"/>
                <a:cs typeface="Arial"/>
                <a:sym typeface="Arial"/>
              </a:rPr>
              <a:t> </a:t>
            </a:r>
            <a:endParaRPr/>
          </a:p>
          <a:p>
            <a:pPr marL="685800" lvl="1" indent="-228600" algn="l" rtl="0">
              <a:lnSpc>
                <a:spcPct val="100000"/>
              </a:lnSpc>
              <a:spcBef>
                <a:spcPts val="500"/>
              </a:spcBef>
              <a:spcAft>
                <a:spcPts val="0"/>
              </a:spcAft>
              <a:buClr>
                <a:schemeClr val="lt1"/>
              </a:buClr>
              <a:buSzPts val="1600"/>
              <a:buChar char="▪"/>
            </a:pPr>
            <a:r>
              <a:rPr lang="en" sz="2400">
                <a:latin typeface="Arial"/>
                <a:ea typeface="Arial"/>
                <a:cs typeface="Arial"/>
                <a:sym typeface="Arial"/>
              </a:rPr>
              <a:t>Agencies should more actively engage with the digital accessibility community, GSA, and the Access Board to develop and share best practices.</a:t>
            </a:r>
            <a:endParaRPr sz="2400">
              <a:latin typeface="Arial"/>
              <a:ea typeface="Arial"/>
              <a:cs typeface="Arial"/>
              <a:sym typeface="Arial"/>
            </a:endParaRPr>
          </a:p>
        </p:txBody>
      </p:sp>
      <p:sp>
        <p:nvSpPr>
          <p:cNvPr id="356" name="Google Shape;356;p16"/>
          <p:cNvSpPr txBox="1">
            <a:spLocks noGrp="1"/>
          </p:cNvSpPr>
          <p:nvPr>
            <p:ph type="sldNum" idx="12"/>
          </p:nvPr>
        </p:nvSpPr>
        <p:spPr>
          <a:xfrm>
            <a:off x="8610600" y="6356350"/>
            <a:ext cx="2743200" cy="365125"/>
          </a:xfrm>
          <a:prstGeom prst="rect">
            <a:avLst/>
          </a:prstGeom>
          <a:noFill/>
          <a:ln>
            <a:noFill/>
          </a:ln>
        </p:spPr>
        <p:txBody>
          <a:bodyPr spcFirstLastPara="1" wrap="square" lIns="121900" tIns="121900" rIns="121900" bIns="121900" anchor="ctr" anchorCtr="0">
            <a:noAutofit/>
          </a:bodyPr>
          <a:lstStyle/>
          <a:p>
            <a:pPr marL="0" lvl="0" indent="0" algn="r" rtl="0">
              <a:lnSpc>
                <a:spcPct val="100000"/>
              </a:lnSpc>
              <a:spcBef>
                <a:spcPts val="0"/>
              </a:spcBef>
              <a:spcAft>
                <a:spcPts val="0"/>
              </a:spcAft>
              <a:buSzPts val="1600"/>
              <a:buNone/>
            </a:pPr>
            <a:fld id="{00000000-1234-1234-1234-123412341234}" type="slidenum">
              <a:rPr lang="en"/>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17"/>
          <p:cNvSpPr txBox="1">
            <a:spLocks noGrp="1"/>
          </p:cNvSpPr>
          <p:nvPr>
            <p:ph type="title"/>
          </p:nvPr>
        </p:nvSpPr>
        <p:spPr>
          <a:xfrm>
            <a:off x="171047" y="1828800"/>
            <a:ext cx="3932100" cy="16002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lt1"/>
              </a:buClr>
              <a:buSzPts val="6000"/>
              <a:buFont typeface="Calibri"/>
              <a:buNone/>
            </a:pPr>
            <a:r>
              <a:rPr lang="en"/>
              <a:t>Highlighted Finding #2</a:t>
            </a:r>
            <a:endParaRPr/>
          </a:p>
        </p:txBody>
      </p:sp>
      <p:sp>
        <p:nvSpPr>
          <p:cNvPr id="362" name="Google Shape;362;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600"/>
              <a:buFont typeface="Arial"/>
              <a:buNone/>
            </a:pPr>
            <a:fld id="{00000000-1234-1234-1234-123412341234}" type="slidenum">
              <a:rPr lang="en">
                <a:solidFill>
                  <a:srgbClr val="D8D8D8"/>
                </a:solidFill>
              </a:rPr>
              <a:t>17</a:t>
            </a:fld>
            <a:endParaRPr>
              <a:solidFill>
                <a:srgbClr val="D8D8D8"/>
              </a:solidFill>
            </a:endParaRPr>
          </a:p>
        </p:txBody>
      </p:sp>
      <p:sp>
        <p:nvSpPr>
          <p:cNvPr id="363" name="Google Shape;363;p17"/>
          <p:cNvSpPr txBox="1">
            <a:spLocks noGrp="1"/>
          </p:cNvSpPr>
          <p:nvPr>
            <p:ph type="body" idx="1"/>
          </p:nvPr>
        </p:nvSpPr>
        <p:spPr>
          <a:xfrm>
            <a:off x="4776717" y="457201"/>
            <a:ext cx="6930000" cy="5403900"/>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1000"/>
              </a:spcBef>
              <a:spcAft>
                <a:spcPts val="0"/>
              </a:spcAft>
              <a:buSzPts val="3200"/>
              <a:buNone/>
            </a:pPr>
            <a:r>
              <a:rPr lang="en" sz="6000" b="1"/>
              <a:t>Resources Are Impactful</a:t>
            </a:r>
            <a:endParaRPr sz="6000" b="1"/>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18"/>
          <p:cNvSpPr txBox="1">
            <a:spLocks noGrp="1"/>
          </p:cNvSpPr>
          <p:nvPr>
            <p:ph type="title"/>
          </p:nvPr>
        </p:nvSpPr>
        <p:spPr>
          <a:xfrm>
            <a:off x="186899" y="188149"/>
            <a:ext cx="11903501" cy="1325563"/>
          </a:xfrm>
          <a:prstGeom prst="rect">
            <a:avLst/>
          </a:prstGeom>
          <a:noFill/>
          <a:ln>
            <a:noFill/>
          </a:ln>
        </p:spPr>
        <p:txBody>
          <a:bodyPr spcFirstLastPara="1" wrap="square" lIns="121900" tIns="121900" rIns="121900" bIns="121900" anchor="ctr" anchorCtr="0">
            <a:noAutofit/>
          </a:bodyPr>
          <a:lstStyle/>
          <a:p>
            <a:pPr marL="0" lvl="0" indent="0" algn="ctr" rtl="0">
              <a:lnSpc>
                <a:spcPct val="100000"/>
              </a:lnSpc>
              <a:spcBef>
                <a:spcPts val="0"/>
              </a:spcBef>
              <a:spcAft>
                <a:spcPts val="0"/>
              </a:spcAft>
              <a:buClr>
                <a:schemeClr val="lt1"/>
              </a:buClr>
              <a:buSzPts val="4800"/>
              <a:buFont typeface="Calibri"/>
              <a:buNone/>
            </a:pPr>
            <a:r>
              <a:rPr lang="en" dirty="0"/>
              <a:t>Section 508 Program Manager (PM) Utilization</a:t>
            </a:r>
            <a:endParaRPr dirty="0"/>
          </a:p>
        </p:txBody>
      </p:sp>
      <p:pic>
        <p:nvPicPr>
          <p:cNvPr id="369" name="Google Shape;369;p18" descr="A bar chart showing the percentages of government-wide Section 508 PM or equivalent utilization (Q3): 28.1% of reporting entities had a full-time Section 508 PM, 51.4% had a part-time Section 508 PM, and 20.5% had no Section 508 PM."/>
          <p:cNvPicPr preferRelativeResize="0"/>
          <p:nvPr/>
        </p:nvPicPr>
        <p:blipFill rotWithShape="1">
          <a:blip r:embed="rId3">
            <a:alphaModFix/>
          </a:blip>
          <a:srcRect/>
          <a:stretch/>
        </p:blipFill>
        <p:spPr>
          <a:xfrm>
            <a:off x="186899" y="1935933"/>
            <a:ext cx="8296803" cy="1677184"/>
          </a:xfrm>
          <a:prstGeom prst="rect">
            <a:avLst/>
          </a:prstGeom>
          <a:noFill/>
          <a:ln w="9525" cap="flat" cmpd="sng">
            <a:solidFill>
              <a:srgbClr val="D9D9D9"/>
            </a:solidFill>
            <a:prstDash val="solid"/>
            <a:round/>
            <a:headEnd type="none" w="sm" len="sm"/>
            <a:tailEnd type="none" w="sm" len="sm"/>
          </a:ln>
        </p:spPr>
      </p:pic>
      <p:sp>
        <p:nvSpPr>
          <p:cNvPr id="370" name="Google Shape;370;p18"/>
          <p:cNvSpPr txBox="1">
            <a:spLocks noGrp="1"/>
          </p:cNvSpPr>
          <p:nvPr>
            <p:ph type="body" idx="1"/>
          </p:nvPr>
        </p:nvSpPr>
        <p:spPr>
          <a:xfrm>
            <a:off x="186899" y="3898124"/>
            <a:ext cx="7762994" cy="4351338"/>
          </a:xfrm>
          <a:prstGeom prst="rect">
            <a:avLst/>
          </a:prstGeom>
          <a:noFill/>
          <a:ln>
            <a:noFill/>
          </a:ln>
        </p:spPr>
        <p:txBody>
          <a:bodyPr spcFirstLastPara="1" wrap="square" lIns="121900" tIns="121900" rIns="121900" bIns="121900" anchor="t" anchorCtr="0">
            <a:noAutofit/>
          </a:bodyPr>
          <a:lstStyle/>
          <a:p>
            <a:pPr marL="626529" lvl="0" indent="-457200" algn="l" rtl="0">
              <a:lnSpc>
                <a:spcPct val="100000"/>
              </a:lnSpc>
              <a:spcBef>
                <a:spcPts val="0"/>
              </a:spcBef>
              <a:spcAft>
                <a:spcPts val="0"/>
              </a:spcAft>
              <a:buClr>
                <a:schemeClr val="dk2"/>
              </a:buClr>
              <a:buSzPts val="1600"/>
              <a:buChar char="•"/>
            </a:pPr>
            <a:r>
              <a:rPr lang="en" sz="2800"/>
              <a:t>Entities with higher Section 508 PM participation tend to have more mature Section 508 organizations.</a:t>
            </a:r>
            <a:endParaRPr/>
          </a:p>
          <a:p>
            <a:pPr marL="169329" lvl="0" indent="0" algn="l" rtl="0">
              <a:lnSpc>
                <a:spcPct val="100000"/>
              </a:lnSpc>
              <a:spcBef>
                <a:spcPts val="0"/>
              </a:spcBef>
              <a:spcAft>
                <a:spcPts val="0"/>
              </a:spcAft>
              <a:buClr>
                <a:schemeClr val="dk2"/>
              </a:buClr>
              <a:buSzPts val="1600"/>
              <a:buNone/>
            </a:pPr>
            <a:endParaRPr sz="2800"/>
          </a:p>
          <a:p>
            <a:pPr marL="626529" lvl="0" indent="-457200" algn="l" rtl="0">
              <a:lnSpc>
                <a:spcPct val="100000"/>
              </a:lnSpc>
              <a:spcBef>
                <a:spcPts val="0"/>
              </a:spcBef>
              <a:spcAft>
                <a:spcPts val="0"/>
              </a:spcAft>
              <a:buClr>
                <a:schemeClr val="dk2"/>
              </a:buClr>
              <a:buSzPts val="1600"/>
              <a:buChar char="•"/>
            </a:pPr>
            <a:r>
              <a:rPr lang="en" sz="2800"/>
              <a:t>Section 508 PMs across government spent an average of 15.4 hours per week on Section 508.</a:t>
            </a:r>
            <a:endParaRPr sz="2800"/>
          </a:p>
        </p:txBody>
      </p:sp>
      <p:graphicFrame>
        <p:nvGraphicFramePr>
          <p:cNvPr id="371" name="Google Shape;371;p18"/>
          <p:cNvGraphicFramePr/>
          <p:nvPr/>
        </p:nvGraphicFramePr>
        <p:xfrm>
          <a:off x="8714200" y="3232600"/>
          <a:ext cx="3376200" cy="2992105"/>
        </p:xfrm>
        <a:graphic>
          <a:graphicData uri="http://schemas.openxmlformats.org/drawingml/2006/table">
            <a:tbl>
              <a:tblPr firstRow="1">
                <a:noFill/>
                <a:tableStyleId>{5FEA1603-F615-4397-BF1F-8984D60A0770}</a:tableStyleId>
              </a:tblPr>
              <a:tblGrid>
                <a:gridCol w="1350475">
                  <a:extLst>
                    <a:ext uri="{9D8B030D-6E8A-4147-A177-3AD203B41FA5}">
                      <a16:colId xmlns:a16="http://schemas.microsoft.com/office/drawing/2014/main" val="20000"/>
                    </a:ext>
                  </a:extLst>
                </a:gridCol>
                <a:gridCol w="2025725">
                  <a:extLst>
                    <a:ext uri="{9D8B030D-6E8A-4147-A177-3AD203B41FA5}">
                      <a16:colId xmlns:a16="http://schemas.microsoft.com/office/drawing/2014/main" val="20001"/>
                    </a:ext>
                  </a:extLst>
                </a:gridCol>
              </a:tblGrid>
              <a:tr h="925400">
                <a:tc>
                  <a:txBody>
                    <a:bodyPr/>
                    <a:lstStyle/>
                    <a:p>
                      <a:pPr marL="0" marR="0" lvl="0" indent="0" algn="ctr" rtl="0">
                        <a:lnSpc>
                          <a:spcPct val="115000"/>
                        </a:lnSpc>
                        <a:spcBef>
                          <a:spcPts val="0"/>
                        </a:spcBef>
                        <a:spcAft>
                          <a:spcPts val="0"/>
                        </a:spcAft>
                        <a:buClr>
                          <a:srgbClr val="FFFFFF"/>
                        </a:buClr>
                        <a:buSzPts val="1500"/>
                        <a:buFont typeface="Calibri"/>
                        <a:buNone/>
                      </a:pPr>
                      <a:r>
                        <a:rPr lang="en" sz="1500" b="1" u="none" strike="noStrike" cap="none">
                          <a:solidFill>
                            <a:srgbClr val="FFFFFF"/>
                          </a:solidFill>
                        </a:rPr>
                        <a:t>Maturity Bracket</a:t>
                      </a:r>
                      <a:endParaRPr sz="1500" b="1" u="none" strike="noStrike" cap="none">
                        <a:solidFill>
                          <a:srgbClr val="FFFFFF"/>
                        </a:solidFill>
                      </a:endParaRPr>
                    </a:p>
                  </a:txBody>
                  <a:tcPr marL="84675" marR="84675" marT="84675" marB="8467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rgbClr val="073763"/>
                    </a:solidFill>
                  </a:tcPr>
                </a:tc>
                <a:tc>
                  <a:txBody>
                    <a:bodyPr/>
                    <a:lstStyle/>
                    <a:p>
                      <a:pPr marL="0" marR="0" lvl="0" indent="0" algn="ctr" rtl="0">
                        <a:lnSpc>
                          <a:spcPct val="115000"/>
                        </a:lnSpc>
                        <a:spcBef>
                          <a:spcPts val="0"/>
                        </a:spcBef>
                        <a:spcAft>
                          <a:spcPts val="0"/>
                        </a:spcAft>
                        <a:buClr>
                          <a:srgbClr val="FFFFFF"/>
                        </a:buClr>
                        <a:buSzPts val="1500"/>
                        <a:buFont typeface="Calibri"/>
                        <a:buNone/>
                      </a:pPr>
                      <a:r>
                        <a:rPr lang="en" sz="1500" b="1" u="none" strike="noStrike" cap="none">
                          <a:solidFill>
                            <a:srgbClr val="FFFFFF"/>
                          </a:solidFill>
                        </a:rPr>
                        <a:t>Average Section 508 PM Hours Spent per Week</a:t>
                      </a:r>
                      <a:endParaRPr sz="1500" b="1" u="none" strike="noStrike" cap="none">
                        <a:solidFill>
                          <a:srgbClr val="FFFFFF"/>
                        </a:solidFill>
                      </a:endParaRPr>
                    </a:p>
                  </a:txBody>
                  <a:tcPr marL="84675" marR="84675" marT="84675" marB="8467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rgbClr val="073763"/>
                    </a:solidFill>
                  </a:tcPr>
                </a:tc>
                <a:extLst>
                  <a:ext uri="{0D108BD9-81ED-4DB2-BD59-A6C34878D82A}">
                    <a16:rowId xmlns:a16="http://schemas.microsoft.com/office/drawing/2014/main" val="10000"/>
                  </a:ext>
                </a:extLst>
              </a:tr>
              <a:tr h="411300">
                <a:tc>
                  <a:txBody>
                    <a:bodyPr/>
                    <a:lstStyle/>
                    <a:p>
                      <a:pPr marL="0" marR="0" lvl="0" indent="0" algn="l" rtl="0">
                        <a:lnSpc>
                          <a:spcPct val="115000"/>
                        </a:lnSpc>
                        <a:spcBef>
                          <a:spcPts val="0"/>
                        </a:spcBef>
                        <a:spcAft>
                          <a:spcPts val="0"/>
                        </a:spcAft>
                        <a:buClr>
                          <a:srgbClr val="1F1F1F"/>
                        </a:buClr>
                        <a:buSzPts val="1500"/>
                        <a:buFont typeface="Calibri"/>
                        <a:buNone/>
                      </a:pPr>
                      <a:r>
                        <a:rPr lang="en" sz="1500" u="none" strike="noStrike" cap="none">
                          <a:solidFill>
                            <a:srgbClr val="1F1F1F"/>
                          </a:solidFill>
                        </a:rPr>
                        <a:t>Very High</a:t>
                      </a:r>
                      <a:endParaRPr sz="1500" u="none" strike="noStrike" cap="none">
                        <a:solidFill>
                          <a:srgbClr val="1F1F1F"/>
                        </a:solidFill>
                      </a:endParaRPr>
                    </a:p>
                  </a:txBody>
                  <a:tcPr marL="84675" marR="84675" marT="84675" marB="8467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1F1F1F"/>
                        </a:buClr>
                        <a:buSzPts val="1500"/>
                        <a:buFont typeface="Calibri"/>
                        <a:buNone/>
                      </a:pPr>
                      <a:r>
                        <a:rPr lang="en" sz="1500" u="none" strike="noStrike" cap="none">
                          <a:solidFill>
                            <a:srgbClr val="1F1F1F"/>
                          </a:solidFill>
                        </a:rPr>
                        <a:t>31 hours</a:t>
                      </a:r>
                      <a:endParaRPr sz="1500" u="none" strike="noStrike" cap="none">
                        <a:solidFill>
                          <a:srgbClr val="1F1F1F"/>
                        </a:solidFill>
                      </a:endParaRPr>
                    </a:p>
                  </a:txBody>
                  <a:tcPr marL="84675" marR="84675" marT="84675" marB="84675" anchor="ctr">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extLst>
                  <a:ext uri="{0D108BD9-81ED-4DB2-BD59-A6C34878D82A}">
                    <a16:rowId xmlns:a16="http://schemas.microsoft.com/office/drawing/2014/main" val="10001"/>
                  </a:ext>
                </a:extLst>
              </a:tr>
              <a:tr h="411300">
                <a:tc>
                  <a:txBody>
                    <a:bodyPr/>
                    <a:lstStyle/>
                    <a:p>
                      <a:pPr marL="0" marR="0" lvl="0" indent="0" algn="l" rtl="0">
                        <a:lnSpc>
                          <a:spcPct val="115000"/>
                        </a:lnSpc>
                        <a:spcBef>
                          <a:spcPts val="0"/>
                        </a:spcBef>
                        <a:spcAft>
                          <a:spcPts val="0"/>
                        </a:spcAft>
                        <a:buClr>
                          <a:srgbClr val="1F1F1F"/>
                        </a:buClr>
                        <a:buSzPts val="1500"/>
                        <a:buFont typeface="Calibri"/>
                        <a:buNone/>
                      </a:pPr>
                      <a:r>
                        <a:rPr lang="en" sz="1500" u="none" strike="noStrike" cap="none">
                          <a:solidFill>
                            <a:srgbClr val="1F1F1F"/>
                          </a:solidFill>
                        </a:rPr>
                        <a:t>High</a:t>
                      </a:r>
                      <a:endParaRPr sz="1500" u="none" strike="noStrike" cap="none">
                        <a:solidFill>
                          <a:srgbClr val="1F1F1F"/>
                        </a:solidFill>
                      </a:endParaRPr>
                    </a:p>
                  </a:txBody>
                  <a:tcPr marL="84675" marR="84675" marT="84675" marB="8467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1F1F1F"/>
                        </a:buClr>
                        <a:buSzPts val="1500"/>
                        <a:buFont typeface="Calibri"/>
                        <a:buNone/>
                      </a:pPr>
                      <a:r>
                        <a:rPr lang="en" sz="1500" u="none" strike="noStrike" cap="none">
                          <a:solidFill>
                            <a:srgbClr val="1F1F1F"/>
                          </a:solidFill>
                        </a:rPr>
                        <a:t>26 hours</a:t>
                      </a:r>
                      <a:endParaRPr sz="1500" u="none" strike="noStrike" cap="none">
                        <a:solidFill>
                          <a:srgbClr val="1F1F1F"/>
                        </a:solidFill>
                      </a:endParaRPr>
                    </a:p>
                  </a:txBody>
                  <a:tcPr marL="84675" marR="84675" marT="84675" marB="84675" anchor="ctr">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extLst>
                  <a:ext uri="{0D108BD9-81ED-4DB2-BD59-A6C34878D82A}">
                    <a16:rowId xmlns:a16="http://schemas.microsoft.com/office/drawing/2014/main" val="10002"/>
                  </a:ext>
                </a:extLst>
              </a:tr>
              <a:tr h="411300">
                <a:tc>
                  <a:txBody>
                    <a:bodyPr/>
                    <a:lstStyle/>
                    <a:p>
                      <a:pPr marL="0" marR="0" lvl="0" indent="0" algn="l" rtl="0">
                        <a:lnSpc>
                          <a:spcPct val="115000"/>
                        </a:lnSpc>
                        <a:spcBef>
                          <a:spcPts val="0"/>
                        </a:spcBef>
                        <a:spcAft>
                          <a:spcPts val="0"/>
                        </a:spcAft>
                        <a:buClr>
                          <a:srgbClr val="1F1F1F"/>
                        </a:buClr>
                        <a:buSzPts val="1500"/>
                        <a:buFont typeface="Calibri"/>
                        <a:buNone/>
                      </a:pPr>
                      <a:r>
                        <a:rPr lang="en" sz="1500" u="none" strike="noStrike" cap="none">
                          <a:solidFill>
                            <a:srgbClr val="1F1F1F"/>
                          </a:solidFill>
                        </a:rPr>
                        <a:t>Moderate</a:t>
                      </a:r>
                      <a:endParaRPr sz="1500" u="none" strike="noStrike" cap="none">
                        <a:solidFill>
                          <a:srgbClr val="1F1F1F"/>
                        </a:solidFill>
                      </a:endParaRPr>
                    </a:p>
                  </a:txBody>
                  <a:tcPr marL="84675" marR="84675" marT="84675" marB="8467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1F1F1F"/>
                        </a:buClr>
                        <a:buSzPts val="1500"/>
                        <a:buFont typeface="Calibri"/>
                        <a:buNone/>
                      </a:pPr>
                      <a:r>
                        <a:rPr lang="en" sz="1500" u="none" strike="noStrike" cap="none">
                          <a:solidFill>
                            <a:srgbClr val="1F1F1F"/>
                          </a:solidFill>
                        </a:rPr>
                        <a:t>19 hours</a:t>
                      </a:r>
                      <a:endParaRPr sz="1500" u="none" strike="noStrike" cap="none">
                        <a:solidFill>
                          <a:srgbClr val="1F1F1F"/>
                        </a:solidFill>
                      </a:endParaRPr>
                    </a:p>
                  </a:txBody>
                  <a:tcPr marL="84675" marR="84675" marT="84675" marB="84675" anchor="ctr">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extLst>
                  <a:ext uri="{0D108BD9-81ED-4DB2-BD59-A6C34878D82A}">
                    <a16:rowId xmlns:a16="http://schemas.microsoft.com/office/drawing/2014/main" val="10003"/>
                  </a:ext>
                </a:extLst>
              </a:tr>
              <a:tr h="411300">
                <a:tc>
                  <a:txBody>
                    <a:bodyPr/>
                    <a:lstStyle/>
                    <a:p>
                      <a:pPr marL="0" marR="0" lvl="0" indent="0" algn="l" rtl="0">
                        <a:lnSpc>
                          <a:spcPct val="115000"/>
                        </a:lnSpc>
                        <a:spcBef>
                          <a:spcPts val="0"/>
                        </a:spcBef>
                        <a:spcAft>
                          <a:spcPts val="0"/>
                        </a:spcAft>
                        <a:buClr>
                          <a:srgbClr val="1F1F1F"/>
                        </a:buClr>
                        <a:buSzPts val="1500"/>
                        <a:buFont typeface="Calibri"/>
                        <a:buNone/>
                      </a:pPr>
                      <a:r>
                        <a:rPr lang="en" sz="1500" u="none" strike="noStrike" cap="none">
                          <a:solidFill>
                            <a:srgbClr val="1F1F1F"/>
                          </a:solidFill>
                        </a:rPr>
                        <a:t>Low </a:t>
                      </a:r>
                      <a:endParaRPr sz="1500" u="none" strike="noStrike" cap="none">
                        <a:solidFill>
                          <a:srgbClr val="1F1F1F"/>
                        </a:solidFill>
                      </a:endParaRPr>
                    </a:p>
                  </a:txBody>
                  <a:tcPr marL="84675" marR="84675" marT="84675" marB="8467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1F1F1F"/>
                        </a:buClr>
                        <a:buSzPts val="1500"/>
                        <a:buFont typeface="Calibri"/>
                        <a:buNone/>
                      </a:pPr>
                      <a:r>
                        <a:rPr lang="en" sz="1500" u="none" strike="noStrike" cap="none">
                          <a:solidFill>
                            <a:srgbClr val="1F1F1F"/>
                          </a:solidFill>
                        </a:rPr>
                        <a:t>10 hours</a:t>
                      </a:r>
                      <a:endParaRPr sz="1500" u="none" strike="noStrike" cap="none">
                        <a:solidFill>
                          <a:srgbClr val="1F1F1F"/>
                        </a:solidFill>
                      </a:endParaRPr>
                    </a:p>
                  </a:txBody>
                  <a:tcPr marL="84675" marR="84675" marT="84675" marB="84675" anchor="ctr">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extLst>
                  <a:ext uri="{0D108BD9-81ED-4DB2-BD59-A6C34878D82A}">
                    <a16:rowId xmlns:a16="http://schemas.microsoft.com/office/drawing/2014/main" val="10004"/>
                  </a:ext>
                </a:extLst>
              </a:tr>
              <a:tr h="411300">
                <a:tc>
                  <a:txBody>
                    <a:bodyPr/>
                    <a:lstStyle/>
                    <a:p>
                      <a:pPr marL="0" marR="0" lvl="0" indent="0" algn="l" rtl="0">
                        <a:lnSpc>
                          <a:spcPct val="115000"/>
                        </a:lnSpc>
                        <a:spcBef>
                          <a:spcPts val="0"/>
                        </a:spcBef>
                        <a:spcAft>
                          <a:spcPts val="0"/>
                        </a:spcAft>
                        <a:buClr>
                          <a:srgbClr val="1F1F1F"/>
                        </a:buClr>
                        <a:buSzPts val="1500"/>
                        <a:buFont typeface="Calibri"/>
                        <a:buNone/>
                      </a:pPr>
                      <a:r>
                        <a:rPr lang="en" sz="1500" u="none" strike="noStrike" cap="none">
                          <a:solidFill>
                            <a:srgbClr val="1F1F1F"/>
                          </a:solidFill>
                        </a:rPr>
                        <a:t>Very Low</a:t>
                      </a:r>
                      <a:endParaRPr sz="1500" u="none" strike="noStrike" cap="none">
                        <a:solidFill>
                          <a:srgbClr val="1F1F1F"/>
                        </a:solidFill>
                      </a:endParaRPr>
                    </a:p>
                  </a:txBody>
                  <a:tcPr marL="84675" marR="84675" marT="84675" marB="8467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1F1F1F"/>
                        </a:buClr>
                        <a:buSzPts val="1500"/>
                        <a:buFont typeface="Calibri"/>
                        <a:buNone/>
                      </a:pPr>
                      <a:r>
                        <a:rPr lang="en" sz="1500" u="none" strike="noStrike" cap="none">
                          <a:solidFill>
                            <a:srgbClr val="1F1F1F"/>
                          </a:solidFill>
                        </a:rPr>
                        <a:t>3 hours</a:t>
                      </a:r>
                      <a:endParaRPr sz="1500" u="none" strike="noStrike" cap="none">
                        <a:solidFill>
                          <a:srgbClr val="1F1F1F"/>
                        </a:solidFill>
                      </a:endParaRPr>
                    </a:p>
                  </a:txBody>
                  <a:tcPr marL="84675" marR="84675" marT="84675" marB="84675" anchor="ctr">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72" name="Google Shape;372;p18"/>
          <p:cNvSpPr txBox="1">
            <a:spLocks noGrp="1"/>
          </p:cNvSpPr>
          <p:nvPr>
            <p:ph type="sldNum" idx="12"/>
          </p:nvPr>
        </p:nvSpPr>
        <p:spPr>
          <a:xfrm>
            <a:off x="8610600" y="6356350"/>
            <a:ext cx="2743200" cy="365125"/>
          </a:xfrm>
          <a:prstGeom prst="rect">
            <a:avLst/>
          </a:prstGeom>
          <a:noFill/>
          <a:ln>
            <a:noFill/>
          </a:ln>
        </p:spPr>
        <p:txBody>
          <a:bodyPr spcFirstLastPara="1" wrap="square" lIns="121900" tIns="121900" rIns="121900" bIns="121900" anchor="ctr" anchorCtr="0">
            <a:noAutofit/>
          </a:bodyPr>
          <a:lstStyle/>
          <a:p>
            <a:pPr marL="0" lvl="0" indent="0" algn="r" rtl="0">
              <a:lnSpc>
                <a:spcPct val="100000"/>
              </a:lnSpc>
              <a:spcBef>
                <a:spcPts val="0"/>
              </a:spcBef>
              <a:spcAft>
                <a:spcPts val="0"/>
              </a:spcAft>
              <a:buSzPts val="1600"/>
              <a:buNone/>
            </a:pPr>
            <a:fld id="{00000000-1234-1234-1234-123412341234}" type="slidenum">
              <a:rPr lang="en"/>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19"/>
          <p:cNvSpPr txBox="1">
            <a:spLocks noGrp="1"/>
          </p:cNvSpPr>
          <p:nvPr>
            <p:ph type="title"/>
          </p:nvPr>
        </p:nvSpPr>
        <p:spPr>
          <a:xfrm>
            <a:off x="838200" y="188149"/>
            <a:ext cx="10515600" cy="1325563"/>
          </a:xfrm>
          <a:prstGeom prst="rect">
            <a:avLst/>
          </a:prstGeom>
          <a:noFill/>
          <a:ln>
            <a:noFill/>
          </a:ln>
        </p:spPr>
        <p:txBody>
          <a:bodyPr spcFirstLastPara="1" wrap="square" lIns="121900" tIns="121900" rIns="121900" bIns="121900" anchor="ctr" anchorCtr="0">
            <a:noAutofit/>
          </a:bodyPr>
          <a:lstStyle/>
          <a:p>
            <a:pPr marL="0" lvl="0" indent="0" algn="ctr" rtl="0">
              <a:lnSpc>
                <a:spcPct val="100000"/>
              </a:lnSpc>
              <a:spcBef>
                <a:spcPts val="0"/>
              </a:spcBef>
              <a:spcAft>
                <a:spcPts val="0"/>
              </a:spcAft>
              <a:buClr>
                <a:schemeClr val="lt1"/>
              </a:buClr>
              <a:buSzPts val="4400"/>
              <a:buFont typeface="Calibri"/>
              <a:buNone/>
            </a:pPr>
            <a:r>
              <a:rPr lang="en" sz="4400" dirty="0"/>
              <a:t>FTE by Maturity and Conformance Bracket</a:t>
            </a:r>
            <a:endParaRPr sz="4400" dirty="0"/>
          </a:p>
        </p:txBody>
      </p:sp>
      <p:pic>
        <p:nvPicPr>
          <p:cNvPr id="378" name="Google Shape;378;p19" descr="A line graph shows that, as the maturity bracket increases, the average total FTE increases: The line graph data shows: 0.2 FTEs in the Very Low bracket, 2.5 FTEs in the Low bracket, 5.3 FTEs in the Moderate bracket, 6.1 FTEs in the High bracket, and 8.3 FTEs in the Very High bracket."/>
          <p:cNvPicPr preferRelativeResize="0"/>
          <p:nvPr/>
        </p:nvPicPr>
        <p:blipFill rotWithShape="1">
          <a:blip r:embed="rId3">
            <a:alphaModFix/>
          </a:blip>
          <a:srcRect/>
          <a:stretch/>
        </p:blipFill>
        <p:spPr>
          <a:xfrm>
            <a:off x="222367" y="2312068"/>
            <a:ext cx="4144701" cy="4144701"/>
          </a:xfrm>
          <a:prstGeom prst="rect">
            <a:avLst/>
          </a:prstGeom>
          <a:noFill/>
          <a:ln w="9525" cap="flat" cmpd="sng">
            <a:solidFill>
              <a:srgbClr val="D9D9D9"/>
            </a:solidFill>
            <a:prstDash val="solid"/>
            <a:round/>
            <a:headEnd type="none" w="sm" len="sm"/>
            <a:tailEnd type="none" w="sm" len="sm"/>
          </a:ln>
        </p:spPr>
      </p:pic>
      <p:pic>
        <p:nvPicPr>
          <p:cNvPr id="379" name="Google Shape;379;p19" descr="A line graph shows that, as the conformance bracket increases, the average total FTE generally increases:. The line graph data shows: 1.9 FTEs in the Very Low bracket, 6.1 FTEs in the Low bracket, 3.6 FTEs in the Moderate bracket, 4.9 FTEs in the High bracket, and 8.2 FTEs in the Very High bracket."/>
          <p:cNvPicPr preferRelativeResize="0"/>
          <p:nvPr/>
        </p:nvPicPr>
        <p:blipFill rotWithShape="1">
          <a:blip r:embed="rId4">
            <a:alphaModFix/>
          </a:blip>
          <a:srcRect/>
          <a:stretch/>
        </p:blipFill>
        <p:spPr>
          <a:xfrm>
            <a:off x="4514867" y="2312068"/>
            <a:ext cx="4144701" cy="4144701"/>
          </a:xfrm>
          <a:prstGeom prst="rect">
            <a:avLst/>
          </a:prstGeom>
          <a:noFill/>
          <a:ln w="9525" cap="flat" cmpd="sng">
            <a:solidFill>
              <a:srgbClr val="D9D9D9"/>
            </a:solidFill>
            <a:prstDash val="solid"/>
            <a:round/>
            <a:headEnd type="none" w="sm" len="sm"/>
            <a:tailEnd type="none" w="sm" len="sm"/>
          </a:ln>
        </p:spPr>
      </p:pic>
      <p:sp>
        <p:nvSpPr>
          <p:cNvPr id="380" name="Google Shape;380;p19"/>
          <p:cNvSpPr txBox="1">
            <a:spLocks noGrp="1"/>
          </p:cNvSpPr>
          <p:nvPr>
            <p:ph type="body" idx="1"/>
          </p:nvPr>
        </p:nvSpPr>
        <p:spPr>
          <a:xfrm>
            <a:off x="8807367" y="2806495"/>
            <a:ext cx="3289898" cy="3341386"/>
          </a:xfrm>
          <a:prstGeom prst="rect">
            <a:avLst/>
          </a:prstGeom>
          <a:noFill/>
          <a:ln>
            <a:noFill/>
          </a:ln>
        </p:spPr>
        <p:txBody>
          <a:bodyPr spcFirstLastPara="1" wrap="square" lIns="121900" tIns="121900" rIns="121900" bIns="121900" anchor="t" anchorCtr="0">
            <a:noAutofit/>
          </a:bodyPr>
          <a:lstStyle/>
          <a:p>
            <a:pPr marL="233363" lvl="0" indent="-233363" algn="l" rtl="0">
              <a:lnSpc>
                <a:spcPct val="100000"/>
              </a:lnSpc>
              <a:spcBef>
                <a:spcPts val="1000"/>
              </a:spcBef>
              <a:spcAft>
                <a:spcPts val="0"/>
              </a:spcAft>
              <a:buClr>
                <a:schemeClr val="dk2"/>
              </a:buClr>
              <a:buSzPts val="1600"/>
              <a:buChar char="•"/>
            </a:pPr>
            <a:r>
              <a:rPr lang="en" sz="2400"/>
              <a:t>More mature entities tend to have more FTEs. </a:t>
            </a:r>
            <a:endParaRPr sz="2400"/>
          </a:p>
          <a:p>
            <a:pPr marL="233363" lvl="0" indent="-233363" algn="l" rtl="0">
              <a:lnSpc>
                <a:spcPct val="100000"/>
              </a:lnSpc>
              <a:spcBef>
                <a:spcPts val="1000"/>
              </a:spcBef>
              <a:spcAft>
                <a:spcPts val="0"/>
              </a:spcAft>
              <a:buClr>
                <a:schemeClr val="dk2"/>
              </a:buClr>
              <a:buSzPts val="1600"/>
              <a:buChar char="•"/>
            </a:pPr>
            <a:r>
              <a:rPr lang="en" sz="2400"/>
              <a:t>Entities with better conformance outcomes tend to have more FTEs.</a:t>
            </a:r>
            <a:endParaRPr sz="2400"/>
          </a:p>
        </p:txBody>
      </p:sp>
      <p:sp>
        <p:nvSpPr>
          <p:cNvPr id="381" name="Google Shape;381;p19"/>
          <p:cNvSpPr txBox="1">
            <a:spLocks noGrp="1"/>
          </p:cNvSpPr>
          <p:nvPr>
            <p:ph type="sldNum" idx="12"/>
          </p:nvPr>
        </p:nvSpPr>
        <p:spPr>
          <a:xfrm>
            <a:off x="8610600" y="6356350"/>
            <a:ext cx="2743200" cy="365125"/>
          </a:xfrm>
          <a:prstGeom prst="rect">
            <a:avLst/>
          </a:prstGeom>
          <a:noFill/>
          <a:ln>
            <a:noFill/>
          </a:ln>
        </p:spPr>
        <p:txBody>
          <a:bodyPr spcFirstLastPara="1" wrap="square" lIns="121900" tIns="121900" rIns="121900" bIns="121900" anchor="ctr" anchorCtr="0">
            <a:noAutofit/>
          </a:bodyPr>
          <a:lstStyle/>
          <a:p>
            <a:pPr marL="0" lvl="0" indent="0" algn="r" rtl="0">
              <a:lnSpc>
                <a:spcPct val="100000"/>
              </a:lnSpc>
              <a:spcBef>
                <a:spcPts val="0"/>
              </a:spcBef>
              <a:spcAft>
                <a:spcPts val="0"/>
              </a:spcAft>
              <a:buSzPts val="1600"/>
              <a:buNone/>
            </a:pPr>
            <a:fld id="{00000000-1234-1234-1234-123412341234}" type="slidenum">
              <a:rPr lang="en"/>
              <a:t>19</a:t>
            </a:fld>
            <a:endParaRPr>
              <a:solidFill>
                <a:schemeClr val="accent5"/>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2"/>
          <p:cNvSpPr txBox="1">
            <a:spLocks noGrp="1"/>
          </p:cNvSpPr>
          <p:nvPr>
            <p:ph type="title"/>
          </p:nvPr>
        </p:nvSpPr>
        <p:spPr>
          <a:xfrm>
            <a:off x="838200" y="188149"/>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4800"/>
              <a:buFont typeface="Calibri"/>
              <a:buNone/>
            </a:pPr>
            <a:r>
              <a:rPr lang="en"/>
              <a:t>Agenda</a:t>
            </a:r>
            <a:endParaRPr/>
          </a:p>
        </p:txBody>
      </p:sp>
      <p:sp>
        <p:nvSpPr>
          <p:cNvPr id="230" name="Google Shape;230;p2"/>
          <p:cNvSpPr txBox="1">
            <a:spLocks noGrp="1"/>
          </p:cNvSpPr>
          <p:nvPr>
            <p:ph type="body" idx="1"/>
          </p:nvPr>
        </p:nvSpPr>
        <p:spPr>
          <a:xfrm>
            <a:off x="731196" y="2118783"/>
            <a:ext cx="10515600" cy="3632495"/>
          </a:xfrm>
          <a:prstGeom prst="rect">
            <a:avLst/>
          </a:prstGeom>
          <a:noFill/>
          <a:ln>
            <a:noFill/>
          </a:ln>
        </p:spPr>
        <p:txBody>
          <a:bodyPr spcFirstLastPara="1" wrap="square" lIns="91425" tIns="45700" rIns="91425" bIns="45700" anchor="ctr" anchorCtr="0">
            <a:normAutofit/>
          </a:bodyPr>
          <a:lstStyle/>
          <a:p>
            <a:pPr marL="400050" lvl="0" indent="-400050" algn="l" rtl="0">
              <a:lnSpc>
                <a:spcPct val="100000"/>
              </a:lnSpc>
              <a:spcBef>
                <a:spcPts val="1000"/>
              </a:spcBef>
              <a:spcAft>
                <a:spcPts val="0"/>
              </a:spcAft>
              <a:buClr>
                <a:srgbClr val="003C71"/>
              </a:buClr>
              <a:buSzPts val="3600"/>
              <a:buChar char="•"/>
            </a:pPr>
            <a:r>
              <a:rPr lang="en">
                <a:solidFill>
                  <a:srgbClr val="003C71"/>
                </a:solidFill>
                <a:latin typeface="Arial"/>
                <a:ea typeface="Arial"/>
                <a:cs typeface="Arial"/>
                <a:sym typeface="Arial"/>
              </a:rPr>
              <a:t>About Us</a:t>
            </a:r>
            <a:endParaRPr>
              <a:solidFill>
                <a:srgbClr val="003C71"/>
              </a:solidFill>
              <a:latin typeface="Arial"/>
              <a:ea typeface="Arial"/>
              <a:cs typeface="Arial"/>
              <a:sym typeface="Arial"/>
            </a:endParaRPr>
          </a:p>
          <a:p>
            <a:pPr marL="400050" lvl="0" indent="-400050" algn="l" rtl="0">
              <a:lnSpc>
                <a:spcPct val="100000"/>
              </a:lnSpc>
              <a:spcBef>
                <a:spcPts val="1000"/>
              </a:spcBef>
              <a:spcAft>
                <a:spcPts val="0"/>
              </a:spcAft>
              <a:buClr>
                <a:srgbClr val="003C71"/>
              </a:buClr>
              <a:buSzPts val="3600"/>
              <a:buChar char="•"/>
            </a:pPr>
            <a:r>
              <a:rPr lang="en">
                <a:solidFill>
                  <a:srgbClr val="003C71"/>
                </a:solidFill>
                <a:latin typeface="Arial"/>
                <a:ea typeface="Arial"/>
                <a:cs typeface="Arial"/>
                <a:sym typeface="Arial"/>
              </a:rPr>
              <a:t>Assessment Mandate and Background</a:t>
            </a:r>
            <a:endParaRPr>
              <a:solidFill>
                <a:srgbClr val="003C71"/>
              </a:solidFill>
              <a:latin typeface="Arial"/>
              <a:ea typeface="Arial"/>
              <a:cs typeface="Arial"/>
              <a:sym typeface="Arial"/>
            </a:endParaRPr>
          </a:p>
          <a:p>
            <a:pPr marL="400050" lvl="0" indent="-400050" algn="l" rtl="0">
              <a:lnSpc>
                <a:spcPct val="100000"/>
              </a:lnSpc>
              <a:spcBef>
                <a:spcPts val="1000"/>
              </a:spcBef>
              <a:spcAft>
                <a:spcPts val="0"/>
              </a:spcAft>
              <a:buClr>
                <a:srgbClr val="003C71"/>
              </a:buClr>
              <a:buSzPts val="3600"/>
              <a:buFont typeface="Arial"/>
              <a:buChar char="•"/>
            </a:pPr>
            <a:r>
              <a:rPr lang="en">
                <a:solidFill>
                  <a:srgbClr val="003C71"/>
                </a:solidFill>
                <a:latin typeface="Arial"/>
                <a:ea typeface="Arial"/>
                <a:cs typeface="Arial"/>
                <a:sym typeface="Arial"/>
              </a:rPr>
              <a:t>Drafting of Criteria</a:t>
            </a:r>
            <a:endParaRPr>
              <a:solidFill>
                <a:srgbClr val="003C71"/>
              </a:solidFill>
              <a:latin typeface="Arial"/>
              <a:ea typeface="Arial"/>
              <a:cs typeface="Arial"/>
              <a:sym typeface="Arial"/>
            </a:endParaRPr>
          </a:p>
          <a:p>
            <a:pPr marL="400050" lvl="0" indent="-400050" algn="l" rtl="0">
              <a:lnSpc>
                <a:spcPct val="100000"/>
              </a:lnSpc>
              <a:spcBef>
                <a:spcPts val="1000"/>
              </a:spcBef>
              <a:spcAft>
                <a:spcPts val="0"/>
              </a:spcAft>
              <a:buClr>
                <a:srgbClr val="003C71"/>
              </a:buClr>
              <a:buSzPts val="3600"/>
              <a:buFont typeface="Arial"/>
              <a:buChar char="•"/>
            </a:pPr>
            <a:r>
              <a:rPr lang="en">
                <a:solidFill>
                  <a:srgbClr val="003C71"/>
                </a:solidFill>
                <a:latin typeface="Arial"/>
                <a:ea typeface="Arial"/>
                <a:cs typeface="Arial"/>
                <a:sym typeface="Arial"/>
              </a:rPr>
              <a:t>Creating the Reporting Tool</a:t>
            </a:r>
            <a:endParaRPr>
              <a:solidFill>
                <a:srgbClr val="003C71"/>
              </a:solidFill>
              <a:latin typeface="Arial"/>
              <a:ea typeface="Arial"/>
              <a:cs typeface="Arial"/>
              <a:sym typeface="Arial"/>
            </a:endParaRPr>
          </a:p>
          <a:p>
            <a:pPr marL="400050" lvl="0" indent="-400050" algn="l" rtl="0">
              <a:lnSpc>
                <a:spcPct val="100000"/>
              </a:lnSpc>
              <a:spcBef>
                <a:spcPts val="1000"/>
              </a:spcBef>
              <a:spcAft>
                <a:spcPts val="0"/>
              </a:spcAft>
              <a:buClr>
                <a:srgbClr val="003C71"/>
              </a:buClr>
              <a:buSzPts val="3600"/>
              <a:buFont typeface="Arial"/>
              <a:buChar char="•"/>
            </a:pPr>
            <a:r>
              <a:rPr lang="en">
                <a:solidFill>
                  <a:srgbClr val="003C71"/>
                </a:solidFill>
                <a:latin typeface="Arial"/>
                <a:ea typeface="Arial"/>
                <a:cs typeface="Arial"/>
                <a:sym typeface="Arial"/>
              </a:rPr>
              <a:t>Assessment Outcomes</a:t>
            </a:r>
            <a:endParaRPr>
              <a:solidFill>
                <a:srgbClr val="003C71"/>
              </a:solidFill>
              <a:latin typeface="Arial"/>
              <a:ea typeface="Arial"/>
              <a:cs typeface="Arial"/>
              <a:sym typeface="Arial"/>
            </a:endParaRPr>
          </a:p>
        </p:txBody>
      </p:sp>
      <p:sp>
        <p:nvSpPr>
          <p:cNvPr id="231" name="Google Shape;231;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0"/>
          <p:cNvSpPr txBox="1">
            <a:spLocks noGrp="1"/>
          </p:cNvSpPr>
          <p:nvPr>
            <p:ph type="title"/>
          </p:nvPr>
        </p:nvSpPr>
        <p:spPr>
          <a:xfrm>
            <a:off x="484632" y="192024"/>
            <a:ext cx="11227340" cy="1325563"/>
          </a:xfrm>
          <a:prstGeom prst="rect">
            <a:avLst/>
          </a:prstGeom>
          <a:noFill/>
          <a:ln>
            <a:noFill/>
          </a:ln>
        </p:spPr>
        <p:txBody>
          <a:bodyPr spcFirstLastPara="1" wrap="square" lIns="121900" tIns="121900" rIns="121900" bIns="121900" anchor="ctr" anchorCtr="0">
            <a:noAutofit/>
          </a:bodyPr>
          <a:lstStyle/>
          <a:p>
            <a:pPr marL="0" lvl="0" indent="0" algn="ctr" rtl="0">
              <a:lnSpc>
                <a:spcPct val="100000"/>
              </a:lnSpc>
              <a:spcBef>
                <a:spcPts val="0"/>
              </a:spcBef>
              <a:spcAft>
                <a:spcPts val="0"/>
              </a:spcAft>
              <a:buClr>
                <a:schemeClr val="dk2"/>
              </a:buClr>
              <a:buSzPts val="4800"/>
              <a:buFont typeface="Calibri"/>
              <a:buNone/>
            </a:pPr>
            <a:r>
              <a:rPr lang="en" dirty="0"/>
              <a:t>Highlighted Resourcing Recommendations</a:t>
            </a:r>
            <a:endParaRPr dirty="0"/>
          </a:p>
        </p:txBody>
      </p:sp>
      <p:sp>
        <p:nvSpPr>
          <p:cNvPr id="387" name="Google Shape;387;p20"/>
          <p:cNvSpPr txBox="1">
            <a:spLocks noGrp="1"/>
          </p:cNvSpPr>
          <p:nvPr>
            <p:ph type="body" idx="1"/>
          </p:nvPr>
        </p:nvSpPr>
        <p:spPr>
          <a:xfrm>
            <a:off x="838200" y="1825625"/>
            <a:ext cx="10515600" cy="4351338"/>
          </a:xfrm>
          <a:prstGeom prst="rect">
            <a:avLst/>
          </a:prstGeom>
          <a:noFill/>
          <a:ln>
            <a:noFill/>
          </a:ln>
        </p:spPr>
        <p:txBody>
          <a:bodyPr spcFirstLastPara="1" wrap="square" lIns="121900" tIns="121900" rIns="121900" bIns="121900" anchor="t" anchorCtr="0">
            <a:noAutofit/>
          </a:bodyPr>
          <a:lstStyle/>
          <a:p>
            <a:pPr marL="228600" lvl="0" indent="-228600" algn="l" rtl="0">
              <a:lnSpc>
                <a:spcPct val="100000"/>
              </a:lnSpc>
              <a:spcBef>
                <a:spcPts val="2400"/>
              </a:spcBef>
              <a:spcAft>
                <a:spcPts val="0"/>
              </a:spcAft>
              <a:buClr>
                <a:schemeClr val="lt1"/>
              </a:buClr>
              <a:buSzPts val="1600"/>
              <a:buChar char="•"/>
            </a:pPr>
            <a:r>
              <a:rPr lang="en" sz="2400" b="1">
                <a:latin typeface="Arial"/>
                <a:ea typeface="Arial"/>
                <a:cs typeface="Arial"/>
                <a:sym typeface="Arial"/>
              </a:rPr>
              <a:t>Ensure Sufficient Section 508 Program Manager (PM) Utilization:</a:t>
            </a:r>
            <a:endParaRPr/>
          </a:p>
          <a:p>
            <a:pPr marL="685800" lvl="1" indent="-440255" algn="l" rtl="0">
              <a:lnSpc>
                <a:spcPct val="100000"/>
              </a:lnSpc>
              <a:spcBef>
                <a:spcPts val="600"/>
              </a:spcBef>
              <a:spcAft>
                <a:spcPts val="0"/>
              </a:spcAft>
              <a:buClr>
                <a:schemeClr val="lt1"/>
              </a:buClr>
              <a:buSzPts val="1600"/>
              <a:buChar char="▪"/>
            </a:pPr>
            <a:r>
              <a:rPr lang="en" sz="2400">
                <a:latin typeface="Arial"/>
                <a:ea typeface="Arial"/>
                <a:cs typeface="Arial"/>
                <a:sym typeface="Arial"/>
              </a:rPr>
              <a:t>Agencies should have an assigned Section 508 PM with utilization and authority that is proportionate and sufficient to ensure an effective Section 508 program.</a:t>
            </a:r>
            <a:endParaRPr sz="2400">
              <a:latin typeface="Arial"/>
              <a:ea typeface="Arial"/>
              <a:cs typeface="Arial"/>
              <a:sym typeface="Arial"/>
            </a:endParaRPr>
          </a:p>
          <a:p>
            <a:pPr marL="228600" lvl="0" indent="-228600" algn="l" rtl="0">
              <a:lnSpc>
                <a:spcPct val="100000"/>
              </a:lnSpc>
              <a:spcBef>
                <a:spcPts val="1000"/>
              </a:spcBef>
              <a:spcAft>
                <a:spcPts val="0"/>
              </a:spcAft>
              <a:buClr>
                <a:schemeClr val="lt1"/>
              </a:buClr>
              <a:buSzPts val="1700"/>
              <a:buChar char="•"/>
            </a:pPr>
            <a:r>
              <a:rPr lang="en" sz="2400" b="1">
                <a:latin typeface="Arial"/>
                <a:ea typeface="Arial"/>
                <a:cs typeface="Arial"/>
                <a:sym typeface="Arial"/>
              </a:rPr>
              <a:t>Ensure Sufficient Section 508 Program Resourcing:</a:t>
            </a:r>
            <a:endParaRPr sz="2400" b="1">
              <a:latin typeface="Arial"/>
              <a:ea typeface="Arial"/>
              <a:cs typeface="Arial"/>
              <a:sym typeface="Arial"/>
            </a:endParaRPr>
          </a:p>
          <a:p>
            <a:pPr marL="685800" lvl="1" indent="-448722" algn="l" rtl="0">
              <a:lnSpc>
                <a:spcPct val="100000"/>
              </a:lnSpc>
              <a:spcBef>
                <a:spcPts val="500"/>
              </a:spcBef>
              <a:spcAft>
                <a:spcPts val="0"/>
              </a:spcAft>
              <a:buClr>
                <a:schemeClr val="lt1"/>
              </a:buClr>
              <a:buSzPts val="1700"/>
              <a:buChar char="▪"/>
            </a:pPr>
            <a:r>
              <a:rPr lang="en" sz="2400">
                <a:latin typeface="Arial"/>
                <a:ea typeface="Arial"/>
                <a:cs typeface="Arial"/>
                <a:sym typeface="Arial"/>
              </a:rPr>
              <a:t>Agencies should consider including information about Section 508 program capacity in annual budget requests to highlight necessary resources to improve ICT accessibility.</a:t>
            </a:r>
            <a:endParaRPr/>
          </a:p>
          <a:p>
            <a:pPr marL="0" lvl="0" indent="0" algn="l" rtl="0">
              <a:lnSpc>
                <a:spcPct val="100000"/>
              </a:lnSpc>
              <a:spcBef>
                <a:spcPts val="1000"/>
              </a:spcBef>
              <a:spcAft>
                <a:spcPts val="0"/>
              </a:spcAft>
              <a:buClr>
                <a:schemeClr val="lt1"/>
              </a:buClr>
              <a:buSzPts val="3600"/>
              <a:buNone/>
            </a:pPr>
            <a:endParaRPr>
              <a:latin typeface="Arial"/>
              <a:ea typeface="Arial"/>
              <a:cs typeface="Arial"/>
              <a:sym typeface="Arial"/>
            </a:endParaRPr>
          </a:p>
        </p:txBody>
      </p:sp>
      <p:sp>
        <p:nvSpPr>
          <p:cNvPr id="388" name="Google Shape;388;p20"/>
          <p:cNvSpPr txBox="1">
            <a:spLocks noGrp="1"/>
          </p:cNvSpPr>
          <p:nvPr>
            <p:ph type="sldNum" idx="12"/>
          </p:nvPr>
        </p:nvSpPr>
        <p:spPr>
          <a:xfrm>
            <a:off x="8610600" y="6356350"/>
            <a:ext cx="2743200" cy="365125"/>
          </a:xfrm>
          <a:prstGeom prst="rect">
            <a:avLst/>
          </a:prstGeom>
          <a:noFill/>
          <a:ln>
            <a:noFill/>
          </a:ln>
        </p:spPr>
        <p:txBody>
          <a:bodyPr spcFirstLastPara="1" wrap="square" lIns="121900" tIns="121900" rIns="121900" bIns="121900" anchor="ctr" anchorCtr="0">
            <a:noAutofit/>
          </a:bodyPr>
          <a:lstStyle/>
          <a:p>
            <a:pPr marL="0" lvl="0" indent="0" algn="r" rtl="0">
              <a:lnSpc>
                <a:spcPct val="100000"/>
              </a:lnSpc>
              <a:spcBef>
                <a:spcPts val="0"/>
              </a:spcBef>
              <a:spcAft>
                <a:spcPts val="0"/>
              </a:spcAft>
              <a:buSzPts val="1600"/>
              <a:buNone/>
            </a:pPr>
            <a:fld id="{00000000-1234-1234-1234-123412341234}" type="slidenum">
              <a:rPr lang="en"/>
              <a:t>20</a:t>
            </a:fld>
            <a:endParaRPr>
              <a:solidFill>
                <a:schemeClr val="accent5"/>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21"/>
          <p:cNvSpPr txBox="1">
            <a:spLocks noGrp="1"/>
          </p:cNvSpPr>
          <p:nvPr>
            <p:ph type="title"/>
          </p:nvPr>
        </p:nvSpPr>
        <p:spPr>
          <a:xfrm>
            <a:off x="831850" y="1013702"/>
            <a:ext cx="10515600" cy="2852737"/>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lt1"/>
              </a:buClr>
              <a:buSzPts val="6000"/>
              <a:buFont typeface="Calibri"/>
              <a:buNone/>
            </a:pPr>
            <a:r>
              <a:rPr lang="en"/>
              <a:t>Next Steps and Contact Information</a:t>
            </a:r>
            <a:endParaRPr/>
          </a:p>
        </p:txBody>
      </p:sp>
      <p:sp>
        <p:nvSpPr>
          <p:cNvPr id="394" name="Google Shape;394;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22"/>
          <p:cNvSpPr txBox="1">
            <a:spLocks noGrp="1"/>
          </p:cNvSpPr>
          <p:nvPr>
            <p:ph type="title"/>
          </p:nvPr>
        </p:nvSpPr>
        <p:spPr>
          <a:xfrm>
            <a:off x="838200" y="188149"/>
            <a:ext cx="10515600" cy="1325700"/>
          </a:xfrm>
          <a:prstGeom prst="rect">
            <a:avLst/>
          </a:prstGeom>
          <a:noFill/>
          <a:ln>
            <a:noFill/>
          </a:ln>
        </p:spPr>
        <p:txBody>
          <a:bodyPr spcFirstLastPara="1" wrap="square" lIns="121900" tIns="121900" rIns="121900" bIns="121900" anchor="t" anchorCtr="0">
            <a:noAutofit/>
          </a:bodyPr>
          <a:lstStyle/>
          <a:p>
            <a:pPr marL="0" lvl="0" indent="0" algn="ctr" rtl="0">
              <a:lnSpc>
                <a:spcPct val="150000"/>
              </a:lnSpc>
              <a:spcBef>
                <a:spcPts val="0"/>
              </a:spcBef>
              <a:spcAft>
                <a:spcPts val="0"/>
              </a:spcAft>
              <a:buClr>
                <a:schemeClr val="lt1"/>
              </a:buClr>
              <a:buSzPts val="4800"/>
              <a:buFont typeface="Calibri"/>
              <a:buNone/>
            </a:pPr>
            <a:r>
              <a:rPr lang="en"/>
              <a:t>Next Steps FY24</a:t>
            </a:r>
            <a:endParaRPr/>
          </a:p>
        </p:txBody>
      </p:sp>
      <p:sp>
        <p:nvSpPr>
          <p:cNvPr id="400" name="Google Shape;400;p22"/>
          <p:cNvSpPr txBox="1">
            <a:spLocks noGrp="1"/>
          </p:cNvSpPr>
          <p:nvPr>
            <p:ph type="body" idx="1"/>
          </p:nvPr>
        </p:nvSpPr>
        <p:spPr>
          <a:xfrm>
            <a:off x="962000" y="2076125"/>
            <a:ext cx="10515600" cy="43512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2400"/>
              </a:spcBef>
              <a:spcAft>
                <a:spcPts val="0"/>
              </a:spcAft>
              <a:buSzPts val="1800"/>
              <a:buNone/>
            </a:pPr>
            <a:r>
              <a:rPr lang="en" sz="2400" dirty="0">
                <a:latin typeface="Arial"/>
                <a:ea typeface="Arial"/>
                <a:cs typeface="Arial"/>
                <a:sym typeface="Arial"/>
              </a:rPr>
              <a:t>Intake feedback and update the criteria</a:t>
            </a:r>
            <a:endParaRPr sz="2400" dirty="0">
              <a:latin typeface="Arial"/>
              <a:ea typeface="Arial"/>
              <a:cs typeface="Arial"/>
              <a:sym typeface="Arial"/>
            </a:endParaRPr>
          </a:p>
          <a:p>
            <a:pPr marL="0" lvl="0" indent="0" algn="l" rtl="0">
              <a:lnSpc>
                <a:spcPct val="115000"/>
              </a:lnSpc>
              <a:spcBef>
                <a:spcPts val="2400"/>
              </a:spcBef>
              <a:spcAft>
                <a:spcPts val="0"/>
              </a:spcAft>
              <a:buSzPts val="1800"/>
              <a:buNone/>
            </a:pPr>
            <a:r>
              <a:rPr lang="en" sz="2400" dirty="0">
                <a:latin typeface="Arial"/>
                <a:ea typeface="Arial"/>
                <a:cs typeface="Arial"/>
                <a:sym typeface="Arial"/>
              </a:rPr>
              <a:t>Develop the tool and expand capabilities while ensuring input accessibility</a:t>
            </a:r>
            <a:endParaRPr sz="2400" dirty="0">
              <a:latin typeface="Arial"/>
              <a:ea typeface="Arial"/>
              <a:cs typeface="Arial"/>
              <a:sym typeface="Arial"/>
            </a:endParaRPr>
          </a:p>
          <a:p>
            <a:pPr marL="0" lvl="0" indent="0" algn="l" rtl="0">
              <a:lnSpc>
                <a:spcPct val="115000"/>
              </a:lnSpc>
              <a:spcBef>
                <a:spcPts val="2400"/>
              </a:spcBef>
              <a:spcAft>
                <a:spcPts val="0"/>
              </a:spcAft>
              <a:buSzPts val="1800"/>
              <a:buNone/>
            </a:pPr>
            <a:r>
              <a:rPr lang="en" sz="2400" dirty="0">
                <a:latin typeface="Arial"/>
                <a:ea typeface="Arial"/>
                <a:cs typeface="Arial"/>
                <a:sym typeface="Arial"/>
              </a:rPr>
              <a:t>Build the assessment in the tool</a:t>
            </a:r>
            <a:endParaRPr sz="2400" dirty="0">
              <a:latin typeface="Arial"/>
              <a:ea typeface="Arial"/>
              <a:cs typeface="Arial"/>
              <a:sym typeface="Arial"/>
            </a:endParaRPr>
          </a:p>
          <a:p>
            <a:pPr marL="0" lvl="0" indent="0" algn="l" rtl="0">
              <a:lnSpc>
                <a:spcPct val="115000"/>
              </a:lnSpc>
              <a:spcBef>
                <a:spcPts val="2400"/>
              </a:spcBef>
              <a:spcAft>
                <a:spcPts val="0"/>
              </a:spcAft>
              <a:buSzPts val="1800"/>
              <a:buNone/>
            </a:pPr>
            <a:r>
              <a:rPr lang="en" sz="2400" dirty="0">
                <a:latin typeface="Arial"/>
                <a:ea typeface="Arial"/>
                <a:cs typeface="Arial"/>
                <a:sym typeface="Arial"/>
              </a:rPr>
              <a:t>Release tool with updated criteria to responding agencies for FY24 data collection</a:t>
            </a:r>
            <a:endParaRPr sz="2400" dirty="0">
              <a:latin typeface="Arial"/>
              <a:ea typeface="Arial"/>
              <a:cs typeface="Arial"/>
              <a:sym typeface="Arial"/>
            </a:endParaRPr>
          </a:p>
          <a:p>
            <a:pPr marL="0" lvl="0" indent="0" algn="l" rtl="0">
              <a:lnSpc>
                <a:spcPct val="115000"/>
              </a:lnSpc>
              <a:spcBef>
                <a:spcPts val="2400"/>
              </a:spcBef>
              <a:spcAft>
                <a:spcPts val="0"/>
              </a:spcAft>
              <a:buSzPts val="1800"/>
              <a:buNone/>
            </a:pPr>
            <a:r>
              <a:rPr lang="en" sz="2400" dirty="0">
                <a:latin typeface="Arial"/>
                <a:ea typeface="Arial"/>
                <a:cs typeface="Arial"/>
                <a:sym typeface="Arial"/>
              </a:rPr>
              <a:t>Assist agencies with tool and criteria questions as they develop their response</a:t>
            </a:r>
            <a:endParaRPr sz="2400" dirty="0">
              <a:latin typeface="Arial"/>
              <a:ea typeface="Arial"/>
              <a:cs typeface="Arial"/>
              <a:sym typeface="Arial"/>
            </a:endParaRPr>
          </a:p>
          <a:p>
            <a:pPr marL="0" lvl="0" indent="0" algn="l" rtl="0">
              <a:lnSpc>
                <a:spcPct val="115000"/>
              </a:lnSpc>
              <a:spcBef>
                <a:spcPts val="0"/>
              </a:spcBef>
              <a:spcAft>
                <a:spcPts val="0"/>
              </a:spcAft>
              <a:buSzPts val="1800"/>
              <a:buNone/>
            </a:pPr>
            <a:endParaRPr sz="2400" dirty="0">
              <a:latin typeface="Arial"/>
              <a:ea typeface="Arial"/>
              <a:cs typeface="Arial"/>
              <a:sym typeface="Arial"/>
            </a:endParaRPr>
          </a:p>
        </p:txBody>
      </p:sp>
      <p:grpSp>
        <p:nvGrpSpPr>
          <p:cNvPr id="402" name="Google Shape;402;p22">
            <a:extLst>
              <a:ext uri="{C183D7F6-B498-43B3-948B-1728B52AA6E4}">
                <adec:decorative xmlns:adec="http://schemas.microsoft.com/office/drawing/2017/decorative" val="1"/>
              </a:ext>
            </a:extLst>
          </p:cNvPr>
          <p:cNvGrpSpPr/>
          <p:nvPr/>
        </p:nvGrpSpPr>
        <p:grpSpPr>
          <a:xfrm>
            <a:off x="227588" y="2348560"/>
            <a:ext cx="714205" cy="697200"/>
            <a:chOff x="251738" y="1365338"/>
            <a:chExt cx="714205" cy="697200"/>
          </a:xfrm>
        </p:grpSpPr>
        <p:pic>
          <p:nvPicPr>
            <p:cNvPr id="403" name="Google Shape;403;p22"/>
            <p:cNvPicPr preferRelativeResize="0"/>
            <p:nvPr/>
          </p:nvPicPr>
          <p:blipFill rotWithShape="1">
            <a:blip r:embed="rId3">
              <a:alphaModFix/>
            </a:blip>
            <a:srcRect/>
            <a:stretch/>
          </p:blipFill>
          <p:spPr>
            <a:xfrm>
              <a:off x="251738" y="1365338"/>
              <a:ext cx="714205" cy="697200"/>
            </a:xfrm>
            <a:prstGeom prst="rect">
              <a:avLst/>
            </a:prstGeom>
            <a:noFill/>
            <a:ln>
              <a:noFill/>
            </a:ln>
          </p:spPr>
        </p:pic>
        <p:pic>
          <p:nvPicPr>
            <p:cNvPr id="404" name="Google Shape;404;p22" descr="Group of people"/>
            <p:cNvPicPr preferRelativeResize="0"/>
            <p:nvPr/>
          </p:nvPicPr>
          <p:blipFill rotWithShape="1">
            <a:blip r:embed="rId4">
              <a:alphaModFix/>
            </a:blip>
            <a:srcRect/>
            <a:stretch/>
          </p:blipFill>
          <p:spPr>
            <a:xfrm>
              <a:off x="334500" y="1439595"/>
              <a:ext cx="548700" cy="548681"/>
            </a:xfrm>
            <a:prstGeom prst="rect">
              <a:avLst/>
            </a:prstGeom>
            <a:noFill/>
            <a:ln>
              <a:noFill/>
            </a:ln>
          </p:spPr>
        </p:pic>
      </p:grpSp>
      <p:grpSp>
        <p:nvGrpSpPr>
          <p:cNvPr id="405" name="Google Shape;405;p22">
            <a:extLst>
              <a:ext uri="{C183D7F6-B498-43B3-948B-1728B52AA6E4}">
                <adec:decorative xmlns:adec="http://schemas.microsoft.com/office/drawing/2017/decorative" val="1"/>
              </a:ext>
            </a:extLst>
          </p:cNvPr>
          <p:cNvGrpSpPr/>
          <p:nvPr/>
        </p:nvGrpSpPr>
        <p:grpSpPr>
          <a:xfrm>
            <a:off x="247788" y="3857597"/>
            <a:ext cx="714205" cy="697200"/>
            <a:chOff x="265963" y="2388263"/>
            <a:chExt cx="714205" cy="697200"/>
          </a:xfrm>
        </p:grpSpPr>
        <p:pic>
          <p:nvPicPr>
            <p:cNvPr id="406" name="Google Shape;406;p22"/>
            <p:cNvPicPr preferRelativeResize="0"/>
            <p:nvPr/>
          </p:nvPicPr>
          <p:blipFill rotWithShape="1">
            <a:blip r:embed="rId3">
              <a:alphaModFix/>
            </a:blip>
            <a:srcRect/>
            <a:stretch/>
          </p:blipFill>
          <p:spPr>
            <a:xfrm>
              <a:off x="265963" y="2388263"/>
              <a:ext cx="714205" cy="697200"/>
            </a:xfrm>
            <a:prstGeom prst="rect">
              <a:avLst/>
            </a:prstGeom>
            <a:noFill/>
            <a:ln>
              <a:noFill/>
            </a:ln>
          </p:spPr>
        </p:pic>
        <p:pic>
          <p:nvPicPr>
            <p:cNvPr id="407" name="Google Shape;407;p22" descr="Checklist"/>
            <p:cNvPicPr preferRelativeResize="0"/>
            <p:nvPr/>
          </p:nvPicPr>
          <p:blipFill rotWithShape="1">
            <a:blip r:embed="rId5">
              <a:alphaModFix/>
            </a:blip>
            <a:srcRect/>
            <a:stretch/>
          </p:blipFill>
          <p:spPr>
            <a:xfrm>
              <a:off x="366490" y="2502484"/>
              <a:ext cx="513149" cy="468764"/>
            </a:xfrm>
            <a:prstGeom prst="rect">
              <a:avLst/>
            </a:prstGeom>
            <a:noFill/>
            <a:ln>
              <a:noFill/>
            </a:ln>
          </p:spPr>
        </p:pic>
      </p:grpSp>
      <p:grpSp>
        <p:nvGrpSpPr>
          <p:cNvPr id="408" name="Google Shape;408;p22">
            <a:extLst>
              <a:ext uri="{C183D7F6-B498-43B3-948B-1728B52AA6E4}">
                <adec:decorative xmlns:adec="http://schemas.microsoft.com/office/drawing/2017/decorative" val="1"/>
              </a:ext>
            </a:extLst>
          </p:cNvPr>
          <p:cNvGrpSpPr/>
          <p:nvPr/>
        </p:nvGrpSpPr>
        <p:grpSpPr>
          <a:xfrm>
            <a:off x="247788" y="3120608"/>
            <a:ext cx="714205" cy="697200"/>
            <a:chOff x="3279538" y="2223150"/>
            <a:chExt cx="714205" cy="697200"/>
          </a:xfrm>
        </p:grpSpPr>
        <p:pic>
          <p:nvPicPr>
            <p:cNvPr id="409" name="Google Shape;409;p22" descr="Gears"/>
            <p:cNvPicPr preferRelativeResize="0"/>
            <p:nvPr/>
          </p:nvPicPr>
          <p:blipFill rotWithShape="1">
            <a:blip r:embed="rId3">
              <a:alphaModFix/>
            </a:blip>
            <a:srcRect/>
            <a:stretch/>
          </p:blipFill>
          <p:spPr>
            <a:xfrm>
              <a:off x="3279538" y="2223150"/>
              <a:ext cx="714205" cy="697200"/>
            </a:xfrm>
            <a:prstGeom prst="rect">
              <a:avLst/>
            </a:prstGeom>
            <a:noFill/>
            <a:ln>
              <a:noFill/>
            </a:ln>
          </p:spPr>
        </p:pic>
        <p:grpSp>
          <p:nvGrpSpPr>
            <p:cNvPr id="410" name="Google Shape;410;p22"/>
            <p:cNvGrpSpPr/>
            <p:nvPr/>
          </p:nvGrpSpPr>
          <p:grpSpPr>
            <a:xfrm>
              <a:off x="3352403" y="2334230"/>
              <a:ext cx="568478" cy="475057"/>
              <a:chOff x="-1535113" y="2482850"/>
              <a:chExt cx="3209926" cy="3179763"/>
            </a:xfrm>
          </p:grpSpPr>
          <p:sp>
            <p:nvSpPr>
              <p:cNvPr id="411" name="Google Shape;411;p22"/>
              <p:cNvSpPr/>
              <p:nvPr/>
            </p:nvSpPr>
            <p:spPr>
              <a:xfrm>
                <a:off x="-1535113" y="2482850"/>
                <a:ext cx="1901828" cy="1903413"/>
              </a:xfrm>
              <a:custGeom>
                <a:avLst/>
                <a:gdLst/>
                <a:ahLst/>
                <a:cxnLst/>
                <a:rect l="l" t="t" r="r" b="b"/>
                <a:pathLst>
                  <a:path w="2397" h="2398" extrusionOk="0">
                    <a:moveTo>
                      <a:pt x="1204" y="760"/>
                    </a:moveTo>
                    <a:lnTo>
                      <a:pt x="1150" y="764"/>
                    </a:lnTo>
                    <a:lnTo>
                      <a:pt x="1099" y="774"/>
                    </a:lnTo>
                    <a:lnTo>
                      <a:pt x="1050" y="790"/>
                    </a:lnTo>
                    <a:lnTo>
                      <a:pt x="1003" y="811"/>
                    </a:lnTo>
                    <a:lnTo>
                      <a:pt x="960" y="838"/>
                    </a:lnTo>
                    <a:lnTo>
                      <a:pt x="920" y="870"/>
                    </a:lnTo>
                    <a:lnTo>
                      <a:pt x="884" y="905"/>
                    </a:lnTo>
                    <a:lnTo>
                      <a:pt x="852" y="944"/>
                    </a:lnTo>
                    <a:lnTo>
                      <a:pt x="826" y="989"/>
                    </a:lnTo>
                    <a:lnTo>
                      <a:pt x="804" y="1035"/>
                    </a:lnTo>
                    <a:lnTo>
                      <a:pt x="788" y="1084"/>
                    </a:lnTo>
                    <a:lnTo>
                      <a:pt x="779" y="1136"/>
                    </a:lnTo>
                    <a:lnTo>
                      <a:pt x="776" y="1190"/>
                    </a:lnTo>
                    <a:lnTo>
                      <a:pt x="779" y="1243"/>
                    </a:lnTo>
                    <a:lnTo>
                      <a:pt x="788" y="1294"/>
                    </a:lnTo>
                    <a:lnTo>
                      <a:pt x="804" y="1344"/>
                    </a:lnTo>
                    <a:lnTo>
                      <a:pt x="826" y="1391"/>
                    </a:lnTo>
                    <a:lnTo>
                      <a:pt x="852" y="1434"/>
                    </a:lnTo>
                    <a:lnTo>
                      <a:pt x="884" y="1473"/>
                    </a:lnTo>
                    <a:lnTo>
                      <a:pt x="920" y="1510"/>
                    </a:lnTo>
                    <a:lnTo>
                      <a:pt x="960" y="1541"/>
                    </a:lnTo>
                    <a:lnTo>
                      <a:pt x="1003" y="1568"/>
                    </a:lnTo>
                    <a:lnTo>
                      <a:pt x="1050" y="1589"/>
                    </a:lnTo>
                    <a:lnTo>
                      <a:pt x="1099" y="1605"/>
                    </a:lnTo>
                    <a:lnTo>
                      <a:pt x="1150" y="1614"/>
                    </a:lnTo>
                    <a:lnTo>
                      <a:pt x="1204" y="1618"/>
                    </a:lnTo>
                    <a:lnTo>
                      <a:pt x="1258" y="1614"/>
                    </a:lnTo>
                    <a:lnTo>
                      <a:pt x="1309" y="1605"/>
                    </a:lnTo>
                    <a:lnTo>
                      <a:pt x="1358" y="1589"/>
                    </a:lnTo>
                    <a:lnTo>
                      <a:pt x="1405" y="1568"/>
                    </a:lnTo>
                    <a:lnTo>
                      <a:pt x="1448" y="1541"/>
                    </a:lnTo>
                    <a:lnTo>
                      <a:pt x="1488" y="1510"/>
                    </a:lnTo>
                    <a:lnTo>
                      <a:pt x="1524" y="1473"/>
                    </a:lnTo>
                    <a:lnTo>
                      <a:pt x="1556" y="1434"/>
                    </a:lnTo>
                    <a:lnTo>
                      <a:pt x="1582" y="1391"/>
                    </a:lnTo>
                    <a:lnTo>
                      <a:pt x="1604" y="1344"/>
                    </a:lnTo>
                    <a:lnTo>
                      <a:pt x="1620" y="1294"/>
                    </a:lnTo>
                    <a:lnTo>
                      <a:pt x="1629" y="1243"/>
                    </a:lnTo>
                    <a:lnTo>
                      <a:pt x="1632" y="1190"/>
                    </a:lnTo>
                    <a:lnTo>
                      <a:pt x="1629" y="1136"/>
                    </a:lnTo>
                    <a:lnTo>
                      <a:pt x="1620" y="1084"/>
                    </a:lnTo>
                    <a:lnTo>
                      <a:pt x="1604" y="1035"/>
                    </a:lnTo>
                    <a:lnTo>
                      <a:pt x="1582" y="989"/>
                    </a:lnTo>
                    <a:lnTo>
                      <a:pt x="1556" y="944"/>
                    </a:lnTo>
                    <a:lnTo>
                      <a:pt x="1524" y="905"/>
                    </a:lnTo>
                    <a:lnTo>
                      <a:pt x="1488" y="870"/>
                    </a:lnTo>
                    <a:lnTo>
                      <a:pt x="1448" y="838"/>
                    </a:lnTo>
                    <a:lnTo>
                      <a:pt x="1405" y="811"/>
                    </a:lnTo>
                    <a:lnTo>
                      <a:pt x="1358" y="790"/>
                    </a:lnTo>
                    <a:lnTo>
                      <a:pt x="1309" y="774"/>
                    </a:lnTo>
                    <a:lnTo>
                      <a:pt x="1258" y="764"/>
                    </a:lnTo>
                    <a:lnTo>
                      <a:pt x="1204" y="760"/>
                    </a:lnTo>
                    <a:close/>
                    <a:moveTo>
                      <a:pt x="1074" y="0"/>
                    </a:moveTo>
                    <a:lnTo>
                      <a:pt x="1333" y="0"/>
                    </a:lnTo>
                    <a:lnTo>
                      <a:pt x="1360" y="3"/>
                    </a:lnTo>
                    <a:lnTo>
                      <a:pt x="1384" y="12"/>
                    </a:lnTo>
                    <a:lnTo>
                      <a:pt x="1406" y="28"/>
                    </a:lnTo>
                    <a:lnTo>
                      <a:pt x="1423" y="48"/>
                    </a:lnTo>
                    <a:lnTo>
                      <a:pt x="1436" y="71"/>
                    </a:lnTo>
                    <a:lnTo>
                      <a:pt x="1442" y="97"/>
                    </a:lnTo>
                    <a:lnTo>
                      <a:pt x="1459" y="246"/>
                    </a:lnTo>
                    <a:lnTo>
                      <a:pt x="1522" y="265"/>
                    </a:lnTo>
                    <a:lnTo>
                      <a:pt x="1582" y="288"/>
                    </a:lnTo>
                    <a:lnTo>
                      <a:pt x="1640" y="315"/>
                    </a:lnTo>
                    <a:lnTo>
                      <a:pt x="1698" y="346"/>
                    </a:lnTo>
                    <a:lnTo>
                      <a:pt x="1813" y="255"/>
                    </a:lnTo>
                    <a:lnTo>
                      <a:pt x="1833" y="241"/>
                    </a:lnTo>
                    <a:lnTo>
                      <a:pt x="1854" y="234"/>
                    </a:lnTo>
                    <a:lnTo>
                      <a:pt x="1876" y="230"/>
                    </a:lnTo>
                    <a:lnTo>
                      <a:pt x="1898" y="232"/>
                    </a:lnTo>
                    <a:lnTo>
                      <a:pt x="1920" y="238"/>
                    </a:lnTo>
                    <a:lnTo>
                      <a:pt x="1941" y="248"/>
                    </a:lnTo>
                    <a:lnTo>
                      <a:pt x="1958" y="262"/>
                    </a:lnTo>
                    <a:lnTo>
                      <a:pt x="2141" y="445"/>
                    </a:lnTo>
                    <a:lnTo>
                      <a:pt x="2158" y="467"/>
                    </a:lnTo>
                    <a:lnTo>
                      <a:pt x="2169" y="492"/>
                    </a:lnTo>
                    <a:lnTo>
                      <a:pt x="2173" y="517"/>
                    </a:lnTo>
                    <a:lnTo>
                      <a:pt x="2171" y="543"/>
                    </a:lnTo>
                    <a:lnTo>
                      <a:pt x="2164" y="568"/>
                    </a:lnTo>
                    <a:lnTo>
                      <a:pt x="2149" y="591"/>
                    </a:lnTo>
                    <a:lnTo>
                      <a:pt x="2056" y="710"/>
                    </a:lnTo>
                    <a:lnTo>
                      <a:pt x="2093" y="783"/>
                    </a:lnTo>
                    <a:lnTo>
                      <a:pt x="2124" y="859"/>
                    </a:lnTo>
                    <a:lnTo>
                      <a:pt x="2148" y="937"/>
                    </a:lnTo>
                    <a:lnTo>
                      <a:pt x="2300" y="954"/>
                    </a:lnTo>
                    <a:lnTo>
                      <a:pt x="2327" y="960"/>
                    </a:lnTo>
                    <a:lnTo>
                      <a:pt x="2350" y="974"/>
                    </a:lnTo>
                    <a:lnTo>
                      <a:pt x="2370" y="991"/>
                    </a:lnTo>
                    <a:lnTo>
                      <a:pt x="2385" y="1012"/>
                    </a:lnTo>
                    <a:lnTo>
                      <a:pt x="2394" y="1037"/>
                    </a:lnTo>
                    <a:lnTo>
                      <a:pt x="2397" y="1063"/>
                    </a:lnTo>
                    <a:lnTo>
                      <a:pt x="2397" y="1322"/>
                    </a:lnTo>
                    <a:lnTo>
                      <a:pt x="2394" y="1349"/>
                    </a:lnTo>
                    <a:lnTo>
                      <a:pt x="2385" y="1374"/>
                    </a:lnTo>
                    <a:lnTo>
                      <a:pt x="2370" y="1396"/>
                    </a:lnTo>
                    <a:lnTo>
                      <a:pt x="2350" y="1413"/>
                    </a:lnTo>
                    <a:lnTo>
                      <a:pt x="2327" y="1425"/>
                    </a:lnTo>
                    <a:lnTo>
                      <a:pt x="2300" y="1432"/>
                    </a:lnTo>
                    <a:lnTo>
                      <a:pt x="2146" y="1450"/>
                    </a:lnTo>
                    <a:lnTo>
                      <a:pt x="2120" y="1529"/>
                    </a:lnTo>
                    <a:lnTo>
                      <a:pt x="2088" y="1605"/>
                    </a:lnTo>
                    <a:lnTo>
                      <a:pt x="2050" y="1678"/>
                    </a:lnTo>
                    <a:lnTo>
                      <a:pt x="2151" y="1806"/>
                    </a:lnTo>
                    <a:lnTo>
                      <a:pt x="2163" y="1825"/>
                    </a:lnTo>
                    <a:lnTo>
                      <a:pt x="2170" y="1848"/>
                    </a:lnTo>
                    <a:lnTo>
                      <a:pt x="2174" y="1870"/>
                    </a:lnTo>
                    <a:lnTo>
                      <a:pt x="2173" y="1892"/>
                    </a:lnTo>
                    <a:lnTo>
                      <a:pt x="2166" y="1914"/>
                    </a:lnTo>
                    <a:lnTo>
                      <a:pt x="2157" y="1933"/>
                    </a:lnTo>
                    <a:lnTo>
                      <a:pt x="2142" y="1952"/>
                    </a:lnTo>
                    <a:lnTo>
                      <a:pt x="1958" y="2135"/>
                    </a:lnTo>
                    <a:lnTo>
                      <a:pt x="1937" y="2152"/>
                    </a:lnTo>
                    <a:lnTo>
                      <a:pt x="1913" y="2163"/>
                    </a:lnTo>
                    <a:lnTo>
                      <a:pt x="1887" y="2167"/>
                    </a:lnTo>
                    <a:lnTo>
                      <a:pt x="1861" y="2165"/>
                    </a:lnTo>
                    <a:lnTo>
                      <a:pt x="1837" y="2158"/>
                    </a:lnTo>
                    <a:lnTo>
                      <a:pt x="1813" y="2143"/>
                    </a:lnTo>
                    <a:lnTo>
                      <a:pt x="1683" y="2041"/>
                    </a:lnTo>
                    <a:lnTo>
                      <a:pt x="1609" y="2079"/>
                    </a:lnTo>
                    <a:lnTo>
                      <a:pt x="1531" y="2111"/>
                    </a:lnTo>
                    <a:lnTo>
                      <a:pt x="1450" y="2136"/>
                    </a:lnTo>
                    <a:lnTo>
                      <a:pt x="1432" y="2302"/>
                    </a:lnTo>
                    <a:lnTo>
                      <a:pt x="1426" y="2327"/>
                    </a:lnTo>
                    <a:lnTo>
                      <a:pt x="1414" y="2351"/>
                    </a:lnTo>
                    <a:lnTo>
                      <a:pt x="1395" y="2370"/>
                    </a:lnTo>
                    <a:lnTo>
                      <a:pt x="1374" y="2385"/>
                    </a:lnTo>
                    <a:lnTo>
                      <a:pt x="1350" y="2395"/>
                    </a:lnTo>
                    <a:lnTo>
                      <a:pt x="1323" y="2398"/>
                    </a:lnTo>
                    <a:lnTo>
                      <a:pt x="1064" y="2398"/>
                    </a:lnTo>
                    <a:lnTo>
                      <a:pt x="1037" y="2395"/>
                    </a:lnTo>
                    <a:lnTo>
                      <a:pt x="1013" y="2385"/>
                    </a:lnTo>
                    <a:lnTo>
                      <a:pt x="991" y="2370"/>
                    </a:lnTo>
                    <a:lnTo>
                      <a:pt x="973" y="2351"/>
                    </a:lnTo>
                    <a:lnTo>
                      <a:pt x="961" y="2327"/>
                    </a:lnTo>
                    <a:lnTo>
                      <a:pt x="955" y="2302"/>
                    </a:lnTo>
                    <a:lnTo>
                      <a:pt x="935" y="2130"/>
                    </a:lnTo>
                    <a:lnTo>
                      <a:pt x="861" y="2105"/>
                    </a:lnTo>
                    <a:lnTo>
                      <a:pt x="787" y="2075"/>
                    </a:lnTo>
                    <a:lnTo>
                      <a:pt x="717" y="2038"/>
                    </a:lnTo>
                    <a:lnTo>
                      <a:pt x="585" y="2143"/>
                    </a:lnTo>
                    <a:lnTo>
                      <a:pt x="565" y="2156"/>
                    </a:lnTo>
                    <a:lnTo>
                      <a:pt x="543" y="2163"/>
                    </a:lnTo>
                    <a:lnTo>
                      <a:pt x="521" y="2167"/>
                    </a:lnTo>
                    <a:lnTo>
                      <a:pt x="499" y="2165"/>
                    </a:lnTo>
                    <a:lnTo>
                      <a:pt x="477" y="2159"/>
                    </a:lnTo>
                    <a:lnTo>
                      <a:pt x="457" y="2149"/>
                    </a:lnTo>
                    <a:lnTo>
                      <a:pt x="439" y="2135"/>
                    </a:lnTo>
                    <a:lnTo>
                      <a:pt x="255" y="1952"/>
                    </a:lnTo>
                    <a:lnTo>
                      <a:pt x="239" y="1930"/>
                    </a:lnTo>
                    <a:lnTo>
                      <a:pt x="228" y="1906"/>
                    </a:lnTo>
                    <a:lnTo>
                      <a:pt x="224" y="1881"/>
                    </a:lnTo>
                    <a:lnTo>
                      <a:pt x="226" y="1854"/>
                    </a:lnTo>
                    <a:lnTo>
                      <a:pt x="233" y="1829"/>
                    </a:lnTo>
                    <a:lnTo>
                      <a:pt x="248" y="1806"/>
                    </a:lnTo>
                    <a:lnTo>
                      <a:pt x="353" y="1671"/>
                    </a:lnTo>
                    <a:lnTo>
                      <a:pt x="319" y="1605"/>
                    </a:lnTo>
                    <a:lnTo>
                      <a:pt x="289" y="1535"/>
                    </a:lnTo>
                    <a:lnTo>
                      <a:pt x="266" y="1462"/>
                    </a:lnTo>
                    <a:lnTo>
                      <a:pt x="97" y="1443"/>
                    </a:lnTo>
                    <a:lnTo>
                      <a:pt x="71" y="1437"/>
                    </a:lnTo>
                    <a:lnTo>
                      <a:pt x="48" y="1424"/>
                    </a:lnTo>
                    <a:lnTo>
                      <a:pt x="28" y="1407"/>
                    </a:lnTo>
                    <a:lnTo>
                      <a:pt x="12" y="1385"/>
                    </a:lnTo>
                    <a:lnTo>
                      <a:pt x="4" y="1360"/>
                    </a:lnTo>
                    <a:lnTo>
                      <a:pt x="0" y="1333"/>
                    </a:lnTo>
                    <a:lnTo>
                      <a:pt x="0" y="1075"/>
                    </a:lnTo>
                    <a:lnTo>
                      <a:pt x="4" y="1048"/>
                    </a:lnTo>
                    <a:lnTo>
                      <a:pt x="12" y="1023"/>
                    </a:lnTo>
                    <a:lnTo>
                      <a:pt x="28" y="1001"/>
                    </a:lnTo>
                    <a:lnTo>
                      <a:pt x="48" y="984"/>
                    </a:lnTo>
                    <a:lnTo>
                      <a:pt x="71" y="971"/>
                    </a:lnTo>
                    <a:lnTo>
                      <a:pt x="97" y="965"/>
                    </a:lnTo>
                    <a:lnTo>
                      <a:pt x="256" y="947"/>
                    </a:lnTo>
                    <a:lnTo>
                      <a:pt x="281" y="868"/>
                    </a:lnTo>
                    <a:lnTo>
                      <a:pt x="310" y="792"/>
                    </a:lnTo>
                    <a:lnTo>
                      <a:pt x="347" y="719"/>
                    </a:lnTo>
                    <a:lnTo>
                      <a:pt x="248" y="592"/>
                    </a:lnTo>
                    <a:lnTo>
                      <a:pt x="234" y="573"/>
                    </a:lnTo>
                    <a:lnTo>
                      <a:pt x="227" y="551"/>
                    </a:lnTo>
                    <a:lnTo>
                      <a:pt x="223" y="529"/>
                    </a:lnTo>
                    <a:lnTo>
                      <a:pt x="224" y="506"/>
                    </a:lnTo>
                    <a:lnTo>
                      <a:pt x="230" y="484"/>
                    </a:lnTo>
                    <a:lnTo>
                      <a:pt x="240" y="465"/>
                    </a:lnTo>
                    <a:lnTo>
                      <a:pt x="255" y="446"/>
                    </a:lnTo>
                    <a:lnTo>
                      <a:pt x="439" y="262"/>
                    </a:lnTo>
                    <a:lnTo>
                      <a:pt x="460" y="246"/>
                    </a:lnTo>
                    <a:lnTo>
                      <a:pt x="484" y="235"/>
                    </a:lnTo>
                    <a:lnTo>
                      <a:pt x="510" y="232"/>
                    </a:lnTo>
                    <a:lnTo>
                      <a:pt x="536" y="233"/>
                    </a:lnTo>
                    <a:lnTo>
                      <a:pt x="562" y="240"/>
                    </a:lnTo>
                    <a:lnTo>
                      <a:pt x="585" y="255"/>
                    </a:lnTo>
                    <a:lnTo>
                      <a:pt x="704" y="349"/>
                    </a:lnTo>
                    <a:lnTo>
                      <a:pt x="763" y="317"/>
                    </a:lnTo>
                    <a:lnTo>
                      <a:pt x="823" y="289"/>
                    </a:lnTo>
                    <a:lnTo>
                      <a:pt x="884" y="265"/>
                    </a:lnTo>
                    <a:lnTo>
                      <a:pt x="948" y="246"/>
                    </a:lnTo>
                    <a:lnTo>
                      <a:pt x="965" y="97"/>
                    </a:lnTo>
                    <a:lnTo>
                      <a:pt x="972" y="71"/>
                    </a:lnTo>
                    <a:lnTo>
                      <a:pt x="985" y="48"/>
                    </a:lnTo>
                    <a:lnTo>
                      <a:pt x="1002" y="28"/>
                    </a:lnTo>
                    <a:lnTo>
                      <a:pt x="1023" y="12"/>
                    </a:lnTo>
                    <a:lnTo>
                      <a:pt x="1047" y="3"/>
                    </a:lnTo>
                    <a:lnTo>
                      <a:pt x="1074"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412" name="Google Shape;412;p22"/>
              <p:cNvSpPr/>
              <p:nvPr/>
            </p:nvSpPr>
            <p:spPr>
              <a:xfrm>
                <a:off x="111125" y="3459163"/>
                <a:ext cx="1563688" cy="1566863"/>
              </a:xfrm>
              <a:custGeom>
                <a:avLst/>
                <a:gdLst/>
                <a:ahLst/>
                <a:cxnLst/>
                <a:rect l="l" t="t" r="r" b="b"/>
                <a:pathLst>
                  <a:path w="1971" h="1974" extrusionOk="0">
                    <a:moveTo>
                      <a:pt x="1007" y="628"/>
                    </a:moveTo>
                    <a:lnTo>
                      <a:pt x="959" y="630"/>
                    </a:lnTo>
                    <a:lnTo>
                      <a:pt x="913" y="637"/>
                    </a:lnTo>
                    <a:lnTo>
                      <a:pt x="869" y="649"/>
                    </a:lnTo>
                    <a:lnTo>
                      <a:pt x="826" y="669"/>
                    </a:lnTo>
                    <a:lnTo>
                      <a:pt x="788" y="692"/>
                    </a:lnTo>
                    <a:lnTo>
                      <a:pt x="752" y="720"/>
                    </a:lnTo>
                    <a:lnTo>
                      <a:pt x="721" y="752"/>
                    </a:lnTo>
                    <a:lnTo>
                      <a:pt x="694" y="789"/>
                    </a:lnTo>
                    <a:lnTo>
                      <a:pt x="672" y="828"/>
                    </a:lnTo>
                    <a:lnTo>
                      <a:pt x="656" y="870"/>
                    </a:lnTo>
                    <a:lnTo>
                      <a:pt x="644" y="914"/>
                    </a:lnTo>
                    <a:lnTo>
                      <a:pt x="639" y="961"/>
                    </a:lnTo>
                    <a:lnTo>
                      <a:pt x="640" y="1009"/>
                    </a:lnTo>
                    <a:lnTo>
                      <a:pt x="647" y="1055"/>
                    </a:lnTo>
                    <a:lnTo>
                      <a:pt x="660" y="1101"/>
                    </a:lnTo>
                    <a:lnTo>
                      <a:pt x="679" y="1142"/>
                    </a:lnTo>
                    <a:lnTo>
                      <a:pt x="703" y="1181"/>
                    </a:lnTo>
                    <a:lnTo>
                      <a:pt x="731" y="1216"/>
                    </a:lnTo>
                    <a:lnTo>
                      <a:pt x="763" y="1247"/>
                    </a:lnTo>
                    <a:lnTo>
                      <a:pt x="799" y="1274"/>
                    </a:lnTo>
                    <a:lnTo>
                      <a:pt x="838" y="1296"/>
                    </a:lnTo>
                    <a:lnTo>
                      <a:pt x="881" y="1313"/>
                    </a:lnTo>
                    <a:lnTo>
                      <a:pt x="925" y="1324"/>
                    </a:lnTo>
                    <a:lnTo>
                      <a:pt x="972" y="1329"/>
                    </a:lnTo>
                    <a:lnTo>
                      <a:pt x="1019" y="1329"/>
                    </a:lnTo>
                    <a:lnTo>
                      <a:pt x="1066" y="1322"/>
                    </a:lnTo>
                    <a:lnTo>
                      <a:pt x="1110" y="1308"/>
                    </a:lnTo>
                    <a:lnTo>
                      <a:pt x="1152" y="1290"/>
                    </a:lnTo>
                    <a:lnTo>
                      <a:pt x="1191" y="1266"/>
                    </a:lnTo>
                    <a:lnTo>
                      <a:pt x="1227" y="1238"/>
                    </a:lnTo>
                    <a:lnTo>
                      <a:pt x="1257" y="1205"/>
                    </a:lnTo>
                    <a:lnTo>
                      <a:pt x="1284" y="1169"/>
                    </a:lnTo>
                    <a:lnTo>
                      <a:pt x="1306" y="1130"/>
                    </a:lnTo>
                    <a:lnTo>
                      <a:pt x="1322" y="1089"/>
                    </a:lnTo>
                    <a:lnTo>
                      <a:pt x="1334" y="1043"/>
                    </a:lnTo>
                    <a:lnTo>
                      <a:pt x="1339" y="998"/>
                    </a:lnTo>
                    <a:lnTo>
                      <a:pt x="1338" y="950"/>
                    </a:lnTo>
                    <a:lnTo>
                      <a:pt x="1331" y="902"/>
                    </a:lnTo>
                    <a:lnTo>
                      <a:pt x="1319" y="858"/>
                    </a:lnTo>
                    <a:lnTo>
                      <a:pt x="1300" y="816"/>
                    </a:lnTo>
                    <a:lnTo>
                      <a:pt x="1276" y="777"/>
                    </a:lnTo>
                    <a:lnTo>
                      <a:pt x="1247" y="742"/>
                    </a:lnTo>
                    <a:lnTo>
                      <a:pt x="1216" y="711"/>
                    </a:lnTo>
                    <a:lnTo>
                      <a:pt x="1179" y="685"/>
                    </a:lnTo>
                    <a:lnTo>
                      <a:pt x="1140" y="663"/>
                    </a:lnTo>
                    <a:lnTo>
                      <a:pt x="1098" y="646"/>
                    </a:lnTo>
                    <a:lnTo>
                      <a:pt x="1054" y="635"/>
                    </a:lnTo>
                    <a:lnTo>
                      <a:pt x="1007" y="628"/>
                    </a:lnTo>
                    <a:close/>
                    <a:moveTo>
                      <a:pt x="996" y="0"/>
                    </a:moveTo>
                    <a:lnTo>
                      <a:pt x="1023" y="1"/>
                    </a:lnTo>
                    <a:lnTo>
                      <a:pt x="1049" y="9"/>
                    </a:lnTo>
                    <a:lnTo>
                      <a:pt x="1071" y="21"/>
                    </a:lnTo>
                    <a:lnTo>
                      <a:pt x="1089" y="39"/>
                    </a:lnTo>
                    <a:lnTo>
                      <a:pt x="1104" y="61"/>
                    </a:lnTo>
                    <a:lnTo>
                      <a:pt x="1113" y="87"/>
                    </a:lnTo>
                    <a:lnTo>
                      <a:pt x="1133" y="192"/>
                    </a:lnTo>
                    <a:lnTo>
                      <a:pt x="1202" y="206"/>
                    </a:lnTo>
                    <a:lnTo>
                      <a:pt x="1269" y="228"/>
                    </a:lnTo>
                    <a:lnTo>
                      <a:pt x="1334" y="257"/>
                    </a:lnTo>
                    <a:lnTo>
                      <a:pt x="1410" y="185"/>
                    </a:lnTo>
                    <a:lnTo>
                      <a:pt x="1431" y="169"/>
                    </a:lnTo>
                    <a:lnTo>
                      <a:pt x="1456" y="160"/>
                    </a:lnTo>
                    <a:lnTo>
                      <a:pt x="1482" y="156"/>
                    </a:lnTo>
                    <a:lnTo>
                      <a:pt x="1507" y="158"/>
                    </a:lnTo>
                    <a:lnTo>
                      <a:pt x="1532" y="167"/>
                    </a:lnTo>
                    <a:lnTo>
                      <a:pt x="1554" y="182"/>
                    </a:lnTo>
                    <a:lnTo>
                      <a:pt x="1691" y="297"/>
                    </a:lnTo>
                    <a:lnTo>
                      <a:pt x="1707" y="314"/>
                    </a:lnTo>
                    <a:lnTo>
                      <a:pt x="1718" y="333"/>
                    </a:lnTo>
                    <a:lnTo>
                      <a:pt x="1726" y="354"/>
                    </a:lnTo>
                    <a:lnTo>
                      <a:pt x="1729" y="376"/>
                    </a:lnTo>
                    <a:lnTo>
                      <a:pt x="1728" y="398"/>
                    </a:lnTo>
                    <a:lnTo>
                      <a:pt x="1722" y="420"/>
                    </a:lnTo>
                    <a:lnTo>
                      <a:pt x="1711" y="441"/>
                    </a:lnTo>
                    <a:lnTo>
                      <a:pt x="1651" y="530"/>
                    </a:lnTo>
                    <a:lnTo>
                      <a:pt x="1686" y="587"/>
                    </a:lnTo>
                    <a:lnTo>
                      <a:pt x="1717" y="647"/>
                    </a:lnTo>
                    <a:lnTo>
                      <a:pt x="1742" y="708"/>
                    </a:lnTo>
                    <a:lnTo>
                      <a:pt x="1851" y="712"/>
                    </a:lnTo>
                    <a:lnTo>
                      <a:pt x="1878" y="717"/>
                    </a:lnTo>
                    <a:lnTo>
                      <a:pt x="1901" y="727"/>
                    </a:lnTo>
                    <a:lnTo>
                      <a:pt x="1922" y="742"/>
                    </a:lnTo>
                    <a:lnTo>
                      <a:pt x="1938" y="762"/>
                    </a:lnTo>
                    <a:lnTo>
                      <a:pt x="1950" y="785"/>
                    </a:lnTo>
                    <a:lnTo>
                      <a:pt x="1955" y="811"/>
                    </a:lnTo>
                    <a:lnTo>
                      <a:pt x="1971" y="990"/>
                    </a:lnTo>
                    <a:lnTo>
                      <a:pt x="1970" y="1017"/>
                    </a:lnTo>
                    <a:lnTo>
                      <a:pt x="1962" y="1042"/>
                    </a:lnTo>
                    <a:lnTo>
                      <a:pt x="1949" y="1064"/>
                    </a:lnTo>
                    <a:lnTo>
                      <a:pt x="1930" y="1082"/>
                    </a:lnTo>
                    <a:lnTo>
                      <a:pt x="1909" y="1097"/>
                    </a:lnTo>
                    <a:lnTo>
                      <a:pt x="1884" y="1106"/>
                    </a:lnTo>
                    <a:lnTo>
                      <a:pt x="1775" y="1128"/>
                    </a:lnTo>
                    <a:lnTo>
                      <a:pt x="1760" y="1194"/>
                    </a:lnTo>
                    <a:lnTo>
                      <a:pt x="1739" y="1259"/>
                    </a:lnTo>
                    <a:lnTo>
                      <a:pt x="1712" y="1322"/>
                    </a:lnTo>
                    <a:lnTo>
                      <a:pt x="1792" y="1405"/>
                    </a:lnTo>
                    <a:lnTo>
                      <a:pt x="1808" y="1427"/>
                    </a:lnTo>
                    <a:lnTo>
                      <a:pt x="1818" y="1452"/>
                    </a:lnTo>
                    <a:lnTo>
                      <a:pt x="1821" y="1476"/>
                    </a:lnTo>
                    <a:lnTo>
                      <a:pt x="1819" y="1502"/>
                    </a:lnTo>
                    <a:lnTo>
                      <a:pt x="1810" y="1527"/>
                    </a:lnTo>
                    <a:lnTo>
                      <a:pt x="1795" y="1550"/>
                    </a:lnTo>
                    <a:lnTo>
                      <a:pt x="1680" y="1686"/>
                    </a:lnTo>
                    <a:lnTo>
                      <a:pt x="1664" y="1702"/>
                    </a:lnTo>
                    <a:lnTo>
                      <a:pt x="1645" y="1714"/>
                    </a:lnTo>
                    <a:lnTo>
                      <a:pt x="1624" y="1722"/>
                    </a:lnTo>
                    <a:lnTo>
                      <a:pt x="1602" y="1725"/>
                    </a:lnTo>
                    <a:lnTo>
                      <a:pt x="1580" y="1724"/>
                    </a:lnTo>
                    <a:lnTo>
                      <a:pt x="1558" y="1718"/>
                    </a:lnTo>
                    <a:lnTo>
                      <a:pt x="1538" y="1707"/>
                    </a:lnTo>
                    <a:lnTo>
                      <a:pt x="1439" y="1642"/>
                    </a:lnTo>
                    <a:lnTo>
                      <a:pt x="1381" y="1677"/>
                    </a:lnTo>
                    <a:lnTo>
                      <a:pt x="1320" y="1709"/>
                    </a:lnTo>
                    <a:lnTo>
                      <a:pt x="1256" y="1735"/>
                    </a:lnTo>
                    <a:lnTo>
                      <a:pt x="1252" y="1854"/>
                    </a:lnTo>
                    <a:lnTo>
                      <a:pt x="1247" y="1881"/>
                    </a:lnTo>
                    <a:lnTo>
                      <a:pt x="1238" y="1906"/>
                    </a:lnTo>
                    <a:lnTo>
                      <a:pt x="1222" y="1925"/>
                    </a:lnTo>
                    <a:lnTo>
                      <a:pt x="1202" y="1942"/>
                    </a:lnTo>
                    <a:lnTo>
                      <a:pt x="1179" y="1954"/>
                    </a:lnTo>
                    <a:lnTo>
                      <a:pt x="1153" y="1960"/>
                    </a:lnTo>
                    <a:lnTo>
                      <a:pt x="974" y="1974"/>
                    </a:lnTo>
                    <a:lnTo>
                      <a:pt x="947" y="1973"/>
                    </a:lnTo>
                    <a:lnTo>
                      <a:pt x="922" y="1966"/>
                    </a:lnTo>
                    <a:lnTo>
                      <a:pt x="900" y="1952"/>
                    </a:lnTo>
                    <a:lnTo>
                      <a:pt x="881" y="1935"/>
                    </a:lnTo>
                    <a:lnTo>
                      <a:pt x="867" y="1913"/>
                    </a:lnTo>
                    <a:lnTo>
                      <a:pt x="859" y="1887"/>
                    </a:lnTo>
                    <a:lnTo>
                      <a:pt x="834" y="1765"/>
                    </a:lnTo>
                    <a:lnTo>
                      <a:pt x="772" y="1750"/>
                    </a:lnTo>
                    <a:lnTo>
                      <a:pt x="710" y="1730"/>
                    </a:lnTo>
                    <a:lnTo>
                      <a:pt x="650" y="1706"/>
                    </a:lnTo>
                    <a:lnTo>
                      <a:pt x="561" y="1789"/>
                    </a:lnTo>
                    <a:lnTo>
                      <a:pt x="540" y="1805"/>
                    </a:lnTo>
                    <a:lnTo>
                      <a:pt x="515" y="1815"/>
                    </a:lnTo>
                    <a:lnTo>
                      <a:pt x="490" y="1819"/>
                    </a:lnTo>
                    <a:lnTo>
                      <a:pt x="464" y="1816"/>
                    </a:lnTo>
                    <a:lnTo>
                      <a:pt x="439" y="1808"/>
                    </a:lnTo>
                    <a:lnTo>
                      <a:pt x="417" y="1793"/>
                    </a:lnTo>
                    <a:lnTo>
                      <a:pt x="280" y="1677"/>
                    </a:lnTo>
                    <a:lnTo>
                      <a:pt x="264" y="1660"/>
                    </a:lnTo>
                    <a:lnTo>
                      <a:pt x="253" y="1642"/>
                    </a:lnTo>
                    <a:lnTo>
                      <a:pt x="244" y="1621"/>
                    </a:lnTo>
                    <a:lnTo>
                      <a:pt x="242" y="1599"/>
                    </a:lnTo>
                    <a:lnTo>
                      <a:pt x="243" y="1577"/>
                    </a:lnTo>
                    <a:lnTo>
                      <a:pt x="249" y="1555"/>
                    </a:lnTo>
                    <a:lnTo>
                      <a:pt x="260" y="1534"/>
                    </a:lnTo>
                    <a:lnTo>
                      <a:pt x="328" y="1432"/>
                    </a:lnTo>
                    <a:lnTo>
                      <a:pt x="295" y="1379"/>
                    </a:lnTo>
                    <a:lnTo>
                      <a:pt x="267" y="1324"/>
                    </a:lnTo>
                    <a:lnTo>
                      <a:pt x="242" y="1266"/>
                    </a:lnTo>
                    <a:lnTo>
                      <a:pt x="119" y="1263"/>
                    </a:lnTo>
                    <a:lnTo>
                      <a:pt x="94" y="1259"/>
                    </a:lnTo>
                    <a:lnTo>
                      <a:pt x="69" y="1248"/>
                    </a:lnTo>
                    <a:lnTo>
                      <a:pt x="48" y="1233"/>
                    </a:lnTo>
                    <a:lnTo>
                      <a:pt x="32" y="1212"/>
                    </a:lnTo>
                    <a:lnTo>
                      <a:pt x="21" y="1189"/>
                    </a:lnTo>
                    <a:lnTo>
                      <a:pt x="15" y="1163"/>
                    </a:lnTo>
                    <a:lnTo>
                      <a:pt x="0" y="984"/>
                    </a:lnTo>
                    <a:lnTo>
                      <a:pt x="2" y="958"/>
                    </a:lnTo>
                    <a:lnTo>
                      <a:pt x="9" y="933"/>
                    </a:lnTo>
                    <a:lnTo>
                      <a:pt x="21" y="911"/>
                    </a:lnTo>
                    <a:lnTo>
                      <a:pt x="40" y="892"/>
                    </a:lnTo>
                    <a:lnTo>
                      <a:pt x="62" y="877"/>
                    </a:lnTo>
                    <a:lnTo>
                      <a:pt x="86" y="869"/>
                    </a:lnTo>
                    <a:lnTo>
                      <a:pt x="199" y="847"/>
                    </a:lnTo>
                    <a:lnTo>
                      <a:pt x="214" y="781"/>
                    </a:lnTo>
                    <a:lnTo>
                      <a:pt x="233" y="715"/>
                    </a:lnTo>
                    <a:lnTo>
                      <a:pt x="258" y="653"/>
                    </a:lnTo>
                    <a:lnTo>
                      <a:pt x="178" y="569"/>
                    </a:lnTo>
                    <a:lnTo>
                      <a:pt x="162" y="547"/>
                    </a:lnTo>
                    <a:lnTo>
                      <a:pt x="153" y="523"/>
                    </a:lnTo>
                    <a:lnTo>
                      <a:pt x="149" y="498"/>
                    </a:lnTo>
                    <a:lnTo>
                      <a:pt x="151" y="473"/>
                    </a:lnTo>
                    <a:lnTo>
                      <a:pt x="160" y="448"/>
                    </a:lnTo>
                    <a:lnTo>
                      <a:pt x="175" y="425"/>
                    </a:lnTo>
                    <a:lnTo>
                      <a:pt x="290" y="287"/>
                    </a:lnTo>
                    <a:lnTo>
                      <a:pt x="307" y="271"/>
                    </a:lnTo>
                    <a:lnTo>
                      <a:pt x="327" y="259"/>
                    </a:lnTo>
                    <a:lnTo>
                      <a:pt x="347" y="252"/>
                    </a:lnTo>
                    <a:lnTo>
                      <a:pt x="368" y="249"/>
                    </a:lnTo>
                    <a:lnTo>
                      <a:pt x="390" y="250"/>
                    </a:lnTo>
                    <a:lnTo>
                      <a:pt x="412" y="257"/>
                    </a:lnTo>
                    <a:lnTo>
                      <a:pt x="433" y="266"/>
                    </a:lnTo>
                    <a:lnTo>
                      <a:pt x="523" y="327"/>
                    </a:lnTo>
                    <a:lnTo>
                      <a:pt x="584" y="287"/>
                    </a:lnTo>
                    <a:lnTo>
                      <a:pt x="648" y="253"/>
                    </a:lnTo>
                    <a:lnTo>
                      <a:pt x="715" y="226"/>
                    </a:lnTo>
                    <a:lnTo>
                      <a:pt x="719" y="119"/>
                    </a:lnTo>
                    <a:lnTo>
                      <a:pt x="723" y="93"/>
                    </a:lnTo>
                    <a:lnTo>
                      <a:pt x="734" y="69"/>
                    </a:lnTo>
                    <a:lnTo>
                      <a:pt x="748" y="48"/>
                    </a:lnTo>
                    <a:lnTo>
                      <a:pt x="769" y="32"/>
                    </a:lnTo>
                    <a:lnTo>
                      <a:pt x="793" y="21"/>
                    </a:lnTo>
                    <a:lnTo>
                      <a:pt x="818" y="15"/>
                    </a:lnTo>
                    <a:lnTo>
                      <a:pt x="996"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413" name="Google Shape;413;p22"/>
              <p:cNvSpPr/>
              <p:nvPr/>
            </p:nvSpPr>
            <p:spPr>
              <a:xfrm>
                <a:off x="-908050" y="4392613"/>
                <a:ext cx="1270000" cy="1270000"/>
              </a:xfrm>
              <a:custGeom>
                <a:avLst/>
                <a:gdLst/>
                <a:ahLst/>
                <a:cxnLst/>
                <a:rect l="l" t="t" r="r" b="b"/>
                <a:pathLst>
                  <a:path w="1600" h="1600" extrusionOk="0">
                    <a:moveTo>
                      <a:pt x="807" y="508"/>
                    </a:moveTo>
                    <a:lnTo>
                      <a:pt x="761" y="512"/>
                    </a:lnTo>
                    <a:lnTo>
                      <a:pt x="717" y="521"/>
                    </a:lnTo>
                    <a:lnTo>
                      <a:pt x="675" y="539"/>
                    </a:lnTo>
                    <a:lnTo>
                      <a:pt x="637" y="561"/>
                    </a:lnTo>
                    <a:lnTo>
                      <a:pt x="604" y="589"/>
                    </a:lnTo>
                    <a:lnTo>
                      <a:pt x="575" y="622"/>
                    </a:lnTo>
                    <a:lnTo>
                      <a:pt x="552" y="659"/>
                    </a:lnTo>
                    <a:lnTo>
                      <a:pt x="533" y="700"/>
                    </a:lnTo>
                    <a:lnTo>
                      <a:pt x="522" y="743"/>
                    </a:lnTo>
                    <a:lnTo>
                      <a:pt x="518" y="790"/>
                    </a:lnTo>
                    <a:lnTo>
                      <a:pt x="521" y="837"/>
                    </a:lnTo>
                    <a:lnTo>
                      <a:pt x="532" y="881"/>
                    </a:lnTo>
                    <a:lnTo>
                      <a:pt x="548" y="921"/>
                    </a:lnTo>
                    <a:lnTo>
                      <a:pt x="571" y="959"/>
                    </a:lnTo>
                    <a:lnTo>
                      <a:pt x="599" y="992"/>
                    </a:lnTo>
                    <a:lnTo>
                      <a:pt x="632" y="1022"/>
                    </a:lnTo>
                    <a:lnTo>
                      <a:pt x="669" y="1045"/>
                    </a:lnTo>
                    <a:lnTo>
                      <a:pt x="710" y="1064"/>
                    </a:lnTo>
                    <a:lnTo>
                      <a:pt x="754" y="1075"/>
                    </a:lnTo>
                    <a:lnTo>
                      <a:pt x="800" y="1080"/>
                    </a:lnTo>
                    <a:lnTo>
                      <a:pt x="846" y="1076"/>
                    </a:lnTo>
                    <a:lnTo>
                      <a:pt x="890" y="1066"/>
                    </a:lnTo>
                    <a:lnTo>
                      <a:pt x="932" y="1049"/>
                    </a:lnTo>
                    <a:lnTo>
                      <a:pt x="970" y="1026"/>
                    </a:lnTo>
                    <a:lnTo>
                      <a:pt x="1003" y="997"/>
                    </a:lnTo>
                    <a:lnTo>
                      <a:pt x="1032" y="964"/>
                    </a:lnTo>
                    <a:lnTo>
                      <a:pt x="1055" y="927"/>
                    </a:lnTo>
                    <a:lnTo>
                      <a:pt x="1074" y="887"/>
                    </a:lnTo>
                    <a:lnTo>
                      <a:pt x="1085" y="843"/>
                    </a:lnTo>
                    <a:lnTo>
                      <a:pt x="1089" y="797"/>
                    </a:lnTo>
                    <a:lnTo>
                      <a:pt x="1086" y="751"/>
                    </a:lnTo>
                    <a:lnTo>
                      <a:pt x="1075" y="707"/>
                    </a:lnTo>
                    <a:lnTo>
                      <a:pt x="1059" y="665"/>
                    </a:lnTo>
                    <a:lnTo>
                      <a:pt x="1036" y="628"/>
                    </a:lnTo>
                    <a:lnTo>
                      <a:pt x="1008" y="594"/>
                    </a:lnTo>
                    <a:lnTo>
                      <a:pt x="975" y="564"/>
                    </a:lnTo>
                    <a:lnTo>
                      <a:pt x="938" y="541"/>
                    </a:lnTo>
                    <a:lnTo>
                      <a:pt x="897" y="524"/>
                    </a:lnTo>
                    <a:lnTo>
                      <a:pt x="853" y="512"/>
                    </a:lnTo>
                    <a:lnTo>
                      <a:pt x="807" y="508"/>
                    </a:lnTo>
                    <a:close/>
                    <a:moveTo>
                      <a:pt x="759" y="0"/>
                    </a:moveTo>
                    <a:lnTo>
                      <a:pt x="868" y="1"/>
                    </a:lnTo>
                    <a:lnTo>
                      <a:pt x="895" y="4"/>
                    </a:lnTo>
                    <a:lnTo>
                      <a:pt x="919" y="13"/>
                    </a:lnTo>
                    <a:lnTo>
                      <a:pt x="940" y="29"/>
                    </a:lnTo>
                    <a:lnTo>
                      <a:pt x="957" y="49"/>
                    </a:lnTo>
                    <a:lnTo>
                      <a:pt x="968" y="72"/>
                    </a:lnTo>
                    <a:lnTo>
                      <a:pt x="975" y="98"/>
                    </a:lnTo>
                    <a:lnTo>
                      <a:pt x="982" y="165"/>
                    </a:lnTo>
                    <a:lnTo>
                      <a:pt x="1037" y="184"/>
                    </a:lnTo>
                    <a:lnTo>
                      <a:pt x="1090" y="207"/>
                    </a:lnTo>
                    <a:lnTo>
                      <a:pt x="1140" y="234"/>
                    </a:lnTo>
                    <a:lnTo>
                      <a:pt x="1193" y="194"/>
                    </a:lnTo>
                    <a:lnTo>
                      <a:pt x="1216" y="180"/>
                    </a:lnTo>
                    <a:lnTo>
                      <a:pt x="1241" y="173"/>
                    </a:lnTo>
                    <a:lnTo>
                      <a:pt x="1266" y="172"/>
                    </a:lnTo>
                    <a:lnTo>
                      <a:pt x="1292" y="177"/>
                    </a:lnTo>
                    <a:lnTo>
                      <a:pt x="1315" y="188"/>
                    </a:lnTo>
                    <a:lnTo>
                      <a:pt x="1336" y="205"/>
                    </a:lnTo>
                    <a:lnTo>
                      <a:pt x="1413" y="283"/>
                    </a:lnTo>
                    <a:lnTo>
                      <a:pt x="1429" y="304"/>
                    </a:lnTo>
                    <a:lnTo>
                      <a:pt x="1439" y="329"/>
                    </a:lnTo>
                    <a:lnTo>
                      <a:pt x="1444" y="353"/>
                    </a:lnTo>
                    <a:lnTo>
                      <a:pt x="1442" y="379"/>
                    </a:lnTo>
                    <a:lnTo>
                      <a:pt x="1434" y="404"/>
                    </a:lnTo>
                    <a:lnTo>
                      <a:pt x="1420" y="427"/>
                    </a:lnTo>
                    <a:lnTo>
                      <a:pt x="1375" y="481"/>
                    </a:lnTo>
                    <a:lnTo>
                      <a:pt x="1400" y="530"/>
                    </a:lnTo>
                    <a:lnTo>
                      <a:pt x="1420" y="580"/>
                    </a:lnTo>
                    <a:lnTo>
                      <a:pt x="1436" y="633"/>
                    </a:lnTo>
                    <a:lnTo>
                      <a:pt x="1505" y="642"/>
                    </a:lnTo>
                    <a:lnTo>
                      <a:pt x="1531" y="649"/>
                    </a:lnTo>
                    <a:lnTo>
                      <a:pt x="1554" y="661"/>
                    </a:lnTo>
                    <a:lnTo>
                      <a:pt x="1574" y="678"/>
                    </a:lnTo>
                    <a:lnTo>
                      <a:pt x="1588" y="699"/>
                    </a:lnTo>
                    <a:lnTo>
                      <a:pt x="1597" y="724"/>
                    </a:lnTo>
                    <a:lnTo>
                      <a:pt x="1600" y="751"/>
                    </a:lnTo>
                    <a:lnTo>
                      <a:pt x="1599" y="861"/>
                    </a:lnTo>
                    <a:lnTo>
                      <a:pt x="1595" y="887"/>
                    </a:lnTo>
                    <a:lnTo>
                      <a:pt x="1585" y="912"/>
                    </a:lnTo>
                    <a:lnTo>
                      <a:pt x="1570" y="932"/>
                    </a:lnTo>
                    <a:lnTo>
                      <a:pt x="1551" y="950"/>
                    </a:lnTo>
                    <a:lnTo>
                      <a:pt x="1527" y="962"/>
                    </a:lnTo>
                    <a:lnTo>
                      <a:pt x="1502" y="968"/>
                    </a:lnTo>
                    <a:lnTo>
                      <a:pt x="1429" y="975"/>
                    </a:lnTo>
                    <a:lnTo>
                      <a:pt x="1412" y="1028"/>
                    </a:lnTo>
                    <a:lnTo>
                      <a:pt x="1390" y="1078"/>
                    </a:lnTo>
                    <a:lnTo>
                      <a:pt x="1363" y="1127"/>
                    </a:lnTo>
                    <a:lnTo>
                      <a:pt x="1410" y="1188"/>
                    </a:lnTo>
                    <a:lnTo>
                      <a:pt x="1423" y="1211"/>
                    </a:lnTo>
                    <a:lnTo>
                      <a:pt x="1432" y="1235"/>
                    </a:lnTo>
                    <a:lnTo>
                      <a:pt x="1433" y="1261"/>
                    </a:lnTo>
                    <a:lnTo>
                      <a:pt x="1428" y="1287"/>
                    </a:lnTo>
                    <a:lnTo>
                      <a:pt x="1417" y="1310"/>
                    </a:lnTo>
                    <a:lnTo>
                      <a:pt x="1400" y="1331"/>
                    </a:lnTo>
                    <a:lnTo>
                      <a:pt x="1322" y="1408"/>
                    </a:lnTo>
                    <a:lnTo>
                      <a:pt x="1301" y="1424"/>
                    </a:lnTo>
                    <a:lnTo>
                      <a:pt x="1276" y="1435"/>
                    </a:lnTo>
                    <a:lnTo>
                      <a:pt x="1250" y="1439"/>
                    </a:lnTo>
                    <a:lnTo>
                      <a:pt x="1225" y="1437"/>
                    </a:lnTo>
                    <a:lnTo>
                      <a:pt x="1200" y="1429"/>
                    </a:lnTo>
                    <a:lnTo>
                      <a:pt x="1178" y="1415"/>
                    </a:lnTo>
                    <a:lnTo>
                      <a:pt x="1117" y="1366"/>
                    </a:lnTo>
                    <a:lnTo>
                      <a:pt x="1066" y="1390"/>
                    </a:lnTo>
                    <a:lnTo>
                      <a:pt x="1015" y="1411"/>
                    </a:lnTo>
                    <a:lnTo>
                      <a:pt x="961" y="1427"/>
                    </a:lnTo>
                    <a:lnTo>
                      <a:pt x="951" y="1505"/>
                    </a:lnTo>
                    <a:lnTo>
                      <a:pt x="944" y="1531"/>
                    </a:lnTo>
                    <a:lnTo>
                      <a:pt x="932" y="1554"/>
                    </a:lnTo>
                    <a:lnTo>
                      <a:pt x="914" y="1574"/>
                    </a:lnTo>
                    <a:lnTo>
                      <a:pt x="892" y="1589"/>
                    </a:lnTo>
                    <a:lnTo>
                      <a:pt x="868" y="1597"/>
                    </a:lnTo>
                    <a:lnTo>
                      <a:pt x="842" y="1600"/>
                    </a:lnTo>
                    <a:lnTo>
                      <a:pt x="732" y="1599"/>
                    </a:lnTo>
                    <a:lnTo>
                      <a:pt x="705" y="1595"/>
                    </a:lnTo>
                    <a:lnTo>
                      <a:pt x="681" y="1585"/>
                    </a:lnTo>
                    <a:lnTo>
                      <a:pt x="659" y="1570"/>
                    </a:lnTo>
                    <a:lnTo>
                      <a:pt x="643" y="1551"/>
                    </a:lnTo>
                    <a:lnTo>
                      <a:pt x="631" y="1527"/>
                    </a:lnTo>
                    <a:lnTo>
                      <a:pt x="625" y="1502"/>
                    </a:lnTo>
                    <a:lnTo>
                      <a:pt x="617" y="1418"/>
                    </a:lnTo>
                    <a:lnTo>
                      <a:pt x="567" y="1401"/>
                    </a:lnTo>
                    <a:lnTo>
                      <a:pt x="518" y="1380"/>
                    </a:lnTo>
                    <a:lnTo>
                      <a:pt x="473" y="1356"/>
                    </a:lnTo>
                    <a:lnTo>
                      <a:pt x="408" y="1405"/>
                    </a:lnTo>
                    <a:lnTo>
                      <a:pt x="385" y="1419"/>
                    </a:lnTo>
                    <a:lnTo>
                      <a:pt x="359" y="1427"/>
                    </a:lnTo>
                    <a:lnTo>
                      <a:pt x="333" y="1428"/>
                    </a:lnTo>
                    <a:lnTo>
                      <a:pt x="309" y="1423"/>
                    </a:lnTo>
                    <a:lnTo>
                      <a:pt x="284" y="1412"/>
                    </a:lnTo>
                    <a:lnTo>
                      <a:pt x="263" y="1395"/>
                    </a:lnTo>
                    <a:lnTo>
                      <a:pt x="187" y="1316"/>
                    </a:lnTo>
                    <a:lnTo>
                      <a:pt x="170" y="1296"/>
                    </a:lnTo>
                    <a:lnTo>
                      <a:pt x="160" y="1271"/>
                    </a:lnTo>
                    <a:lnTo>
                      <a:pt x="157" y="1246"/>
                    </a:lnTo>
                    <a:lnTo>
                      <a:pt x="158" y="1221"/>
                    </a:lnTo>
                    <a:lnTo>
                      <a:pt x="167" y="1195"/>
                    </a:lnTo>
                    <a:lnTo>
                      <a:pt x="180" y="1173"/>
                    </a:lnTo>
                    <a:lnTo>
                      <a:pt x="233" y="1108"/>
                    </a:lnTo>
                    <a:lnTo>
                      <a:pt x="209" y="1064"/>
                    </a:lnTo>
                    <a:lnTo>
                      <a:pt x="191" y="1016"/>
                    </a:lnTo>
                    <a:lnTo>
                      <a:pt x="175" y="968"/>
                    </a:lnTo>
                    <a:lnTo>
                      <a:pt x="94" y="958"/>
                    </a:lnTo>
                    <a:lnTo>
                      <a:pt x="68" y="951"/>
                    </a:lnTo>
                    <a:lnTo>
                      <a:pt x="45" y="939"/>
                    </a:lnTo>
                    <a:lnTo>
                      <a:pt x="27" y="921"/>
                    </a:lnTo>
                    <a:lnTo>
                      <a:pt x="12" y="899"/>
                    </a:lnTo>
                    <a:lnTo>
                      <a:pt x="3" y="876"/>
                    </a:lnTo>
                    <a:lnTo>
                      <a:pt x="0" y="849"/>
                    </a:lnTo>
                    <a:lnTo>
                      <a:pt x="1" y="739"/>
                    </a:lnTo>
                    <a:lnTo>
                      <a:pt x="5" y="712"/>
                    </a:lnTo>
                    <a:lnTo>
                      <a:pt x="15" y="688"/>
                    </a:lnTo>
                    <a:lnTo>
                      <a:pt x="29" y="667"/>
                    </a:lnTo>
                    <a:lnTo>
                      <a:pt x="49" y="650"/>
                    </a:lnTo>
                    <a:lnTo>
                      <a:pt x="72" y="638"/>
                    </a:lnTo>
                    <a:lnTo>
                      <a:pt x="98" y="632"/>
                    </a:lnTo>
                    <a:lnTo>
                      <a:pt x="174" y="624"/>
                    </a:lnTo>
                    <a:lnTo>
                      <a:pt x="191" y="572"/>
                    </a:lnTo>
                    <a:lnTo>
                      <a:pt x="212" y="521"/>
                    </a:lnTo>
                    <a:lnTo>
                      <a:pt x="236" y="472"/>
                    </a:lnTo>
                    <a:lnTo>
                      <a:pt x="190" y="412"/>
                    </a:lnTo>
                    <a:lnTo>
                      <a:pt x="176" y="389"/>
                    </a:lnTo>
                    <a:lnTo>
                      <a:pt x="169" y="364"/>
                    </a:lnTo>
                    <a:lnTo>
                      <a:pt x="168" y="338"/>
                    </a:lnTo>
                    <a:lnTo>
                      <a:pt x="173" y="313"/>
                    </a:lnTo>
                    <a:lnTo>
                      <a:pt x="184" y="289"/>
                    </a:lnTo>
                    <a:lnTo>
                      <a:pt x="200" y="269"/>
                    </a:lnTo>
                    <a:lnTo>
                      <a:pt x="279" y="191"/>
                    </a:lnTo>
                    <a:lnTo>
                      <a:pt x="300" y="174"/>
                    </a:lnTo>
                    <a:lnTo>
                      <a:pt x="325" y="164"/>
                    </a:lnTo>
                    <a:lnTo>
                      <a:pt x="349" y="159"/>
                    </a:lnTo>
                    <a:lnTo>
                      <a:pt x="375" y="162"/>
                    </a:lnTo>
                    <a:lnTo>
                      <a:pt x="401" y="170"/>
                    </a:lnTo>
                    <a:lnTo>
                      <a:pt x="423" y="184"/>
                    </a:lnTo>
                    <a:lnTo>
                      <a:pt x="477" y="228"/>
                    </a:lnTo>
                    <a:lnTo>
                      <a:pt x="529" y="201"/>
                    </a:lnTo>
                    <a:lnTo>
                      <a:pt x="585" y="179"/>
                    </a:lnTo>
                    <a:lnTo>
                      <a:pt x="641" y="162"/>
                    </a:lnTo>
                    <a:lnTo>
                      <a:pt x="650" y="94"/>
                    </a:lnTo>
                    <a:lnTo>
                      <a:pt x="656" y="67"/>
                    </a:lnTo>
                    <a:lnTo>
                      <a:pt x="668" y="45"/>
                    </a:lnTo>
                    <a:lnTo>
                      <a:pt x="686" y="26"/>
                    </a:lnTo>
                    <a:lnTo>
                      <a:pt x="707" y="11"/>
                    </a:lnTo>
                    <a:lnTo>
                      <a:pt x="732" y="2"/>
                    </a:lnTo>
                    <a:lnTo>
                      <a:pt x="759"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grpSp>
      <p:grpSp>
        <p:nvGrpSpPr>
          <p:cNvPr id="414" name="Google Shape;414;p22">
            <a:extLst>
              <a:ext uri="{C183D7F6-B498-43B3-948B-1728B52AA6E4}">
                <adec:decorative xmlns:adec="http://schemas.microsoft.com/office/drawing/2017/decorative" val="1"/>
              </a:ext>
            </a:extLst>
          </p:cNvPr>
          <p:cNvGrpSpPr/>
          <p:nvPr/>
        </p:nvGrpSpPr>
        <p:grpSpPr>
          <a:xfrm>
            <a:off x="247788" y="4746983"/>
            <a:ext cx="714205" cy="697200"/>
            <a:chOff x="265963" y="3300575"/>
            <a:chExt cx="714205" cy="697200"/>
          </a:xfrm>
        </p:grpSpPr>
        <p:pic>
          <p:nvPicPr>
            <p:cNvPr id="415" name="Google Shape;415;p22"/>
            <p:cNvPicPr preferRelativeResize="0"/>
            <p:nvPr/>
          </p:nvPicPr>
          <p:blipFill rotWithShape="1">
            <a:blip r:embed="rId3">
              <a:alphaModFix/>
            </a:blip>
            <a:srcRect/>
            <a:stretch/>
          </p:blipFill>
          <p:spPr>
            <a:xfrm>
              <a:off x="265963" y="3300575"/>
              <a:ext cx="714205" cy="697200"/>
            </a:xfrm>
            <a:prstGeom prst="rect">
              <a:avLst/>
            </a:prstGeom>
            <a:noFill/>
            <a:ln>
              <a:noFill/>
            </a:ln>
          </p:spPr>
        </p:pic>
        <p:pic>
          <p:nvPicPr>
            <p:cNvPr id="416" name="Google Shape;416;p22" descr="Computer with graphs"/>
            <p:cNvPicPr preferRelativeResize="0"/>
            <p:nvPr/>
          </p:nvPicPr>
          <p:blipFill rotWithShape="1">
            <a:blip r:embed="rId6">
              <a:alphaModFix/>
            </a:blip>
            <a:srcRect/>
            <a:stretch/>
          </p:blipFill>
          <p:spPr>
            <a:xfrm>
              <a:off x="366490" y="3414795"/>
              <a:ext cx="513149" cy="468754"/>
            </a:xfrm>
            <a:prstGeom prst="rect">
              <a:avLst/>
            </a:prstGeom>
            <a:noFill/>
            <a:ln>
              <a:noFill/>
            </a:ln>
          </p:spPr>
        </p:pic>
      </p:grpSp>
      <p:grpSp>
        <p:nvGrpSpPr>
          <p:cNvPr id="417" name="Google Shape;417;p22">
            <a:extLst>
              <a:ext uri="{C183D7F6-B498-43B3-948B-1728B52AA6E4}">
                <adec:decorative xmlns:adec="http://schemas.microsoft.com/office/drawing/2017/decorative" val="1"/>
              </a:ext>
            </a:extLst>
          </p:cNvPr>
          <p:cNvGrpSpPr/>
          <p:nvPr/>
        </p:nvGrpSpPr>
        <p:grpSpPr>
          <a:xfrm>
            <a:off x="247788" y="5851257"/>
            <a:ext cx="714205" cy="697200"/>
            <a:chOff x="265963" y="4226172"/>
            <a:chExt cx="714205" cy="697200"/>
          </a:xfrm>
        </p:grpSpPr>
        <p:pic>
          <p:nvPicPr>
            <p:cNvPr id="418" name="Google Shape;418;p22"/>
            <p:cNvPicPr preferRelativeResize="0"/>
            <p:nvPr/>
          </p:nvPicPr>
          <p:blipFill rotWithShape="1">
            <a:blip r:embed="rId3">
              <a:alphaModFix/>
            </a:blip>
            <a:srcRect/>
            <a:stretch/>
          </p:blipFill>
          <p:spPr>
            <a:xfrm>
              <a:off x="265963" y="4226172"/>
              <a:ext cx="714205" cy="697200"/>
            </a:xfrm>
            <a:prstGeom prst="rect">
              <a:avLst/>
            </a:prstGeom>
            <a:noFill/>
            <a:ln>
              <a:noFill/>
            </a:ln>
          </p:spPr>
        </p:pic>
        <p:pic>
          <p:nvPicPr>
            <p:cNvPr id="419" name="Google Shape;419;p22" descr="Person in front of graph/dashboard"/>
            <p:cNvPicPr preferRelativeResize="0"/>
            <p:nvPr/>
          </p:nvPicPr>
          <p:blipFill rotWithShape="1">
            <a:blip r:embed="rId7">
              <a:alphaModFix/>
            </a:blip>
            <a:srcRect/>
            <a:stretch/>
          </p:blipFill>
          <p:spPr>
            <a:xfrm>
              <a:off x="398815" y="4350523"/>
              <a:ext cx="448500" cy="448500"/>
            </a:xfrm>
            <a:prstGeom prst="rect">
              <a:avLst/>
            </a:prstGeom>
            <a:noFill/>
            <a:ln>
              <a:noFill/>
            </a:ln>
          </p:spPr>
        </p:pic>
      </p:grpSp>
      <p:sp>
        <p:nvSpPr>
          <p:cNvPr id="401" name="Google Shape;401;p22"/>
          <p:cNvSpPr txBox="1">
            <a:spLocks noGrp="1"/>
          </p:cNvSpPr>
          <p:nvPr>
            <p:ph type="sldNum" idx="12"/>
          </p:nvPr>
        </p:nvSpPr>
        <p:spPr>
          <a:xfrm>
            <a:off x="8610600" y="6356350"/>
            <a:ext cx="2743200" cy="365100"/>
          </a:xfrm>
          <a:prstGeom prst="rect">
            <a:avLst/>
          </a:prstGeom>
          <a:noFill/>
          <a:ln>
            <a:noFill/>
          </a:ln>
        </p:spPr>
        <p:txBody>
          <a:bodyPr spcFirstLastPara="1" wrap="square" lIns="121900" tIns="121900" rIns="121900" bIns="121900" anchor="ctr" anchorCtr="0">
            <a:noAutofit/>
          </a:bodyPr>
          <a:lstStyle/>
          <a:p>
            <a:pPr marL="0" lvl="0" indent="0" algn="r" rtl="0">
              <a:lnSpc>
                <a:spcPct val="100000"/>
              </a:lnSpc>
              <a:spcBef>
                <a:spcPts val="0"/>
              </a:spcBef>
              <a:spcAft>
                <a:spcPts val="0"/>
              </a:spcAft>
              <a:buSzPts val="1600"/>
              <a:buNone/>
            </a:pPr>
            <a:fld id="{00000000-1234-1234-1234-123412341234}" type="slidenum">
              <a:rPr lang="en"/>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23"/>
          <p:cNvSpPr txBox="1">
            <a:spLocks noGrp="1"/>
          </p:cNvSpPr>
          <p:nvPr>
            <p:ph type="title"/>
          </p:nvPr>
        </p:nvSpPr>
        <p:spPr>
          <a:xfrm>
            <a:off x="838200" y="188149"/>
            <a:ext cx="10515600" cy="1325563"/>
          </a:xfrm>
          <a:prstGeom prst="rect">
            <a:avLst/>
          </a:prstGeom>
          <a:noFill/>
          <a:ln>
            <a:noFill/>
          </a:ln>
        </p:spPr>
        <p:txBody>
          <a:bodyPr spcFirstLastPara="1" wrap="square" lIns="121900" tIns="121900" rIns="121900" bIns="121900" anchor="t" anchorCtr="0">
            <a:noAutofit/>
          </a:bodyPr>
          <a:lstStyle/>
          <a:p>
            <a:pPr marL="0" lvl="0" indent="0" algn="ctr" rtl="0">
              <a:lnSpc>
                <a:spcPct val="150000"/>
              </a:lnSpc>
              <a:spcBef>
                <a:spcPts val="0"/>
              </a:spcBef>
              <a:spcAft>
                <a:spcPts val="0"/>
              </a:spcAft>
              <a:buClr>
                <a:schemeClr val="lt1"/>
              </a:buClr>
              <a:buSzPts val="4800"/>
              <a:buFont typeface="Calibri"/>
              <a:buNone/>
            </a:pPr>
            <a:r>
              <a:rPr lang="en" dirty="0"/>
              <a:t>Contact Information</a:t>
            </a:r>
            <a:endParaRPr dirty="0"/>
          </a:p>
        </p:txBody>
      </p:sp>
      <p:sp>
        <p:nvSpPr>
          <p:cNvPr id="425" name="Google Shape;425;p23"/>
          <p:cNvSpPr txBox="1">
            <a:spLocks noGrp="1"/>
          </p:cNvSpPr>
          <p:nvPr>
            <p:ph type="body" idx="1"/>
          </p:nvPr>
        </p:nvSpPr>
        <p:spPr>
          <a:xfrm>
            <a:off x="838200" y="1825625"/>
            <a:ext cx="10515600" cy="4351338"/>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1000"/>
              </a:spcBef>
              <a:spcAft>
                <a:spcPts val="0"/>
              </a:spcAft>
              <a:buClr>
                <a:schemeClr val="dk2"/>
              </a:buClr>
              <a:buSzPts val="2667"/>
              <a:buNone/>
            </a:pPr>
            <a:r>
              <a:rPr lang="en" sz="2667" b="1">
                <a:highlight>
                  <a:srgbClr val="FFFFFF"/>
                </a:highlight>
                <a:latin typeface="Roboto"/>
                <a:ea typeface="Roboto"/>
                <a:cs typeface="Roboto"/>
                <a:sym typeface="Roboto"/>
              </a:rPr>
              <a:t>Contact the GSA Government-wide IT Accessibility Program:</a:t>
            </a:r>
            <a:endParaRPr sz="2667" b="1">
              <a:highlight>
                <a:srgbClr val="FFFFFF"/>
              </a:highlight>
              <a:latin typeface="Roboto"/>
              <a:ea typeface="Roboto"/>
              <a:cs typeface="Roboto"/>
              <a:sym typeface="Roboto"/>
            </a:endParaRPr>
          </a:p>
          <a:p>
            <a:pPr marL="233363" lvl="0" indent="-233363" algn="l" rtl="0">
              <a:lnSpc>
                <a:spcPct val="100000"/>
              </a:lnSpc>
              <a:spcBef>
                <a:spcPts val="1600"/>
              </a:spcBef>
              <a:spcAft>
                <a:spcPts val="0"/>
              </a:spcAft>
              <a:buClr>
                <a:schemeClr val="dk1"/>
              </a:buClr>
              <a:buSzPts val="1500"/>
              <a:buChar char="•"/>
            </a:pPr>
            <a:r>
              <a:rPr lang="en" sz="2000">
                <a:solidFill>
                  <a:schemeClr val="dk1"/>
                </a:solidFill>
                <a:highlight>
                  <a:srgbClr val="FFFFFF"/>
                </a:highlight>
                <a:latin typeface="Roboto"/>
                <a:ea typeface="Roboto"/>
                <a:cs typeface="Roboto"/>
                <a:sym typeface="Roboto"/>
              </a:rPr>
              <a:t>Visit our Contact Us page at</a:t>
            </a:r>
            <a:r>
              <a:rPr lang="en" sz="2000">
                <a:solidFill>
                  <a:srgbClr val="1763CF"/>
                </a:solidFill>
                <a:highlight>
                  <a:srgbClr val="FFFFFF"/>
                </a:highlight>
                <a:latin typeface="Roboto"/>
                <a:ea typeface="Roboto"/>
                <a:cs typeface="Roboto"/>
                <a:sym typeface="Roboto"/>
              </a:rPr>
              <a:t> </a:t>
            </a:r>
            <a:r>
              <a:rPr lang="en" sz="2000" u="sng">
                <a:solidFill>
                  <a:schemeClr val="hlink"/>
                </a:solidFill>
                <a:highlight>
                  <a:srgbClr val="FFFFFF"/>
                </a:highlight>
                <a:latin typeface="Roboto"/>
                <a:ea typeface="Roboto"/>
                <a:cs typeface="Roboto"/>
                <a:sym typeface="Roboto"/>
                <a:hlinkClick r:id="rId3"/>
              </a:rPr>
              <a:t>www.section508.gov/contact-us/</a:t>
            </a:r>
            <a:endParaRPr sz="2000">
              <a:highlight>
                <a:srgbClr val="FFFFFF"/>
              </a:highlight>
              <a:latin typeface="Roboto"/>
              <a:ea typeface="Roboto"/>
              <a:cs typeface="Roboto"/>
              <a:sym typeface="Roboto"/>
            </a:endParaRPr>
          </a:p>
          <a:p>
            <a:pPr marL="233363" lvl="0" indent="-233363" algn="l" rtl="0">
              <a:lnSpc>
                <a:spcPct val="100000"/>
              </a:lnSpc>
              <a:spcBef>
                <a:spcPts val="1000"/>
              </a:spcBef>
              <a:spcAft>
                <a:spcPts val="0"/>
              </a:spcAft>
              <a:buClr>
                <a:srgbClr val="1B1B1B"/>
              </a:buClr>
              <a:buSzPts val="1500"/>
              <a:buChar char="•"/>
            </a:pPr>
            <a:r>
              <a:rPr lang="en" sz="2000">
                <a:solidFill>
                  <a:srgbClr val="1B1B1B"/>
                </a:solidFill>
                <a:highlight>
                  <a:srgbClr val="FFFFFF"/>
                </a:highlight>
                <a:latin typeface="Roboto"/>
                <a:ea typeface="Roboto"/>
                <a:cs typeface="Roboto"/>
                <a:sym typeface="Roboto"/>
              </a:rPr>
              <a:t>Contact us via email at </a:t>
            </a:r>
            <a:r>
              <a:rPr lang="en" sz="2000" u="sng">
                <a:solidFill>
                  <a:schemeClr val="hlink"/>
                </a:solidFill>
                <a:highlight>
                  <a:srgbClr val="FFFFFF"/>
                </a:highlight>
                <a:latin typeface="Roboto"/>
                <a:ea typeface="Roboto"/>
                <a:cs typeface="Roboto"/>
                <a:sym typeface="Roboto"/>
                <a:hlinkClick r:id="rId4"/>
              </a:rPr>
              <a:t>section.508@gsa.gov</a:t>
            </a:r>
            <a:endParaRPr sz="2000">
              <a:solidFill>
                <a:srgbClr val="1763CF"/>
              </a:solidFill>
              <a:highlight>
                <a:srgbClr val="FFFFFF"/>
              </a:highlight>
              <a:latin typeface="Roboto"/>
              <a:ea typeface="Roboto"/>
              <a:cs typeface="Roboto"/>
              <a:sym typeface="Roboto"/>
            </a:endParaRPr>
          </a:p>
          <a:p>
            <a:pPr marL="0" lvl="0" indent="0" algn="l" rtl="0">
              <a:lnSpc>
                <a:spcPct val="100000"/>
              </a:lnSpc>
              <a:spcBef>
                <a:spcPts val="1600"/>
              </a:spcBef>
              <a:spcAft>
                <a:spcPts val="0"/>
              </a:spcAft>
              <a:buClr>
                <a:schemeClr val="dk2"/>
              </a:buClr>
              <a:buSzPts val="2667"/>
              <a:buNone/>
            </a:pPr>
            <a:endParaRPr sz="2667" b="1">
              <a:highlight>
                <a:srgbClr val="FFFFFF"/>
              </a:highlight>
              <a:latin typeface="Roboto"/>
              <a:ea typeface="Roboto"/>
              <a:cs typeface="Roboto"/>
              <a:sym typeface="Roboto"/>
            </a:endParaRPr>
          </a:p>
          <a:p>
            <a:pPr marL="0" lvl="0" indent="0" algn="l" rtl="0">
              <a:lnSpc>
                <a:spcPct val="100000"/>
              </a:lnSpc>
              <a:spcBef>
                <a:spcPts val="1600"/>
              </a:spcBef>
              <a:spcAft>
                <a:spcPts val="0"/>
              </a:spcAft>
              <a:buClr>
                <a:schemeClr val="dk2"/>
              </a:buClr>
              <a:buSzPts val="2667"/>
              <a:buNone/>
            </a:pPr>
            <a:r>
              <a:rPr lang="en" sz="2667" b="1">
                <a:highlight>
                  <a:srgbClr val="FFFFFF"/>
                </a:highlight>
                <a:latin typeface="Roboto"/>
                <a:ea typeface="Roboto"/>
                <a:cs typeface="Roboto"/>
                <a:sym typeface="Roboto"/>
              </a:rPr>
              <a:t>Contact the U.S. Access Board:</a:t>
            </a:r>
            <a:endParaRPr sz="2667" b="1">
              <a:highlight>
                <a:srgbClr val="FFFFFF"/>
              </a:highlight>
              <a:latin typeface="Roboto"/>
              <a:ea typeface="Roboto"/>
              <a:cs typeface="Roboto"/>
              <a:sym typeface="Roboto"/>
            </a:endParaRPr>
          </a:p>
          <a:p>
            <a:pPr marL="233363" lvl="0" indent="-233363" algn="l" rtl="0">
              <a:lnSpc>
                <a:spcPct val="100000"/>
              </a:lnSpc>
              <a:spcBef>
                <a:spcPts val="1600"/>
              </a:spcBef>
              <a:spcAft>
                <a:spcPts val="0"/>
              </a:spcAft>
              <a:buClr>
                <a:srgbClr val="1F497D"/>
              </a:buClr>
              <a:buSzPts val="1500"/>
              <a:buChar char="•"/>
            </a:pPr>
            <a:r>
              <a:rPr lang="en" sz="2000" u="sng">
                <a:solidFill>
                  <a:schemeClr val="hlink"/>
                </a:solidFill>
                <a:highlight>
                  <a:srgbClr val="FFFFFF"/>
                </a:highlight>
                <a:latin typeface="Roboto"/>
                <a:ea typeface="Roboto"/>
                <a:cs typeface="Roboto"/>
                <a:sym typeface="Roboto"/>
                <a:hlinkClick r:id="rId5"/>
              </a:rPr>
              <a:t>Access Board Contact Us page </a:t>
            </a:r>
            <a:r>
              <a:rPr lang="en" sz="2000">
                <a:solidFill>
                  <a:schemeClr val="dk1"/>
                </a:solidFill>
                <a:highlight>
                  <a:srgbClr val="FFFFFF"/>
                </a:highlight>
                <a:latin typeface="Roboto"/>
                <a:ea typeface="Roboto"/>
                <a:cs typeface="Roboto"/>
                <a:sym typeface="Roboto"/>
              </a:rPr>
              <a:t>(www.access-board.gov/contact/)</a:t>
            </a:r>
            <a:endParaRPr sz="2000">
              <a:solidFill>
                <a:schemeClr val="dk1"/>
              </a:solidFill>
              <a:highlight>
                <a:srgbClr val="FFFFFF"/>
              </a:highlight>
              <a:latin typeface="Roboto"/>
              <a:ea typeface="Roboto"/>
              <a:cs typeface="Roboto"/>
              <a:sym typeface="Roboto"/>
            </a:endParaRPr>
          </a:p>
          <a:p>
            <a:pPr marL="233363" lvl="0" indent="-233363" algn="l" rtl="0">
              <a:lnSpc>
                <a:spcPct val="100000"/>
              </a:lnSpc>
              <a:spcBef>
                <a:spcPts val="1000"/>
              </a:spcBef>
              <a:spcAft>
                <a:spcPts val="0"/>
              </a:spcAft>
              <a:buClr>
                <a:srgbClr val="1B1B1B"/>
              </a:buClr>
              <a:buSzPts val="1500"/>
              <a:buChar char="•"/>
            </a:pPr>
            <a:r>
              <a:rPr lang="en" sz="2000">
                <a:solidFill>
                  <a:srgbClr val="1B1B1B"/>
                </a:solidFill>
                <a:highlight>
                  <a:srgbClr val="FFFFFF"/>
                </a:highlight>
                <a:latin typeface="Roboto"/>
                <a:ea typeface="Roboto"/>
                <a:cs typeface="Roboto"/>
                <a:sym typeface="Roboto"/>
              </a:rPr>
              <a:t>Email: </a:t>
            </a:r>
            <a:r>
              <a:rPr lang="en" sz="2000" u="sng">
                <a:solidFill>
                  <a:schemeClr val="hlink"/>
                </a:solidFill>
                <a:highlight>
                  <a:srgbClr val="FFFFFF"/>
                </a:highlight>
                <a:latin typeface="Roboto"/>
                <a:ea typeface="Roboto"/>
                <a:cs typeface="Roboto"/>
                <a:sym typeface="Roboto"/>
                <a:hlinkClick r:id="rId6"/>
              </a:rPr>
              <a:t>508@access-board.gov</a:t>
            </a:r>
            <a:endParaRPr sz="2000">
              <a:highlight>
                <a:srgbClr val="FFFFFF"/>
              </a:highlight>
              <a:latin typeface="Roboto"/>
              <a:ea typeface="Roboto"/>
              <a:cs typeface="Roboto"/>
              <a:sym typeface="Roboto"/>
            </a:endParaRPr>
          </a:p>
          <a:p>
            <a:pPr marL="233363" lvl="0" indent="-233363" algn="l" rtl="0">
              <a:lnSpc>
                <a:spcPct val="100000"/>
              </a:lnSpc>
              <a:spcBef>
                <a:spcPts val="1000"/>
              </a:spcBef>
              <a:spcAft>
                <a:spcPts val="0"/>
              </a:spcAft>
              <a:buClr>
                <a:srgbClr val="1B1B1B"/>
              </a:buClr>
              <a:buSzPts val="1500"/>
              <a:buChar char="•"/>
            </a:pPr>
            <a:r>
              <a:rPr lang="en" sz="2000">
                <a:solidFill>
                  <a:srgbClr val="1B1B1B"/>
                </a:solidFill>
                <a:highlight>
                  <a:srgbClr val="FFFFFF"/>
                </a:highlight>
                <a:latin typeface="Roboto"/>
                <a:ea typeface="Roboto"/>
                <a:cs typeface="Roboto"/>
                <a:sym typeface="Roboto"/>
              </a:rPr>
              <a:t>Phone: (202) 272-0080, extension 3 (voice)</a:t>
            </a:r>
            <a:endParaRPr sz="2000">
              <a:solidFill>
                <a:srgbClr val="1B1B1B"/>
              </a:solidFill>
              <a:highlight>
                <a:srgbClr val="FFFFFF"/>
              </a:highlight>
              <a:latin typeface="Roboto"/>
              <a:ea typeface="Roboto"/>
              <a:cs typeface="Roboto"/>
              <a:sym typeface="Roboto"/>
            </a:endParaRPr>
          </a:p>
          <a:p>
            <a:pPr marL="233363" lvl="0" indent="-233363" algn="l" rtl="0">
              <a:lnSpc>
                <a:spcPct val="100000"/>
              </a:lnSpc>
              <a:spcBef>
                <a:spcPts val="1000"/>
              </a:spcBef>
              <a:spcAft>
                <a:spcPts val="0"/>
              </a:spcAft>
              <a:buClr>
                <a:srgbClr val="1B1B1B"/>
              </a:buClr>
              <a:buSzPts val="1500"/>
              <a:buChar char="•"/>
            </a:pPr>
            <a:r>
              <a:rPr lang="en" sz="2000">
                <a:solidFill>
                  <a:srgbClr val="1B1B1B"/>
                </a:solidFill>
                <a:highlight>
                  <a:srgbClr val="FFFFFF"/>
                </a:highlight>
                <a:latin typeface="Roboto"/>
                <a:ea typeface="Roboto"/>
                <a:cs typeface="Roboto"/>
                <a:sym typeface="Roboto"/>
              </a:rPr>
              <a:t>Fax: (202) 272-0081</a:t>
            </a:r>
            <a:endParaRPr sz="2000">
              <a:solidFill>
                <a:srgbClr val="1B1B1B"/>
              </a:solidFill>
              <a:highlight>
                <a:srgbClr val="FFFFFF"/>
              </a:highlight>
              <a:latin typeface="Roboto"/>
              <a:ea typeface="Roboto"/>
              <a:cs typeface="Roboto"/>
              <a:sym typeface="Roboto"/>
            </a:endParaRPr>
          </a:p>
          <a:p>
            <a:pPr marL="0" lvl="0" indent="0" algn="l" rtl="0">
              <a:lnSpc>
                <a:spcPct val="100000"/>
              </a:lnSpc>
              <a:spcBef>
                <a:spcPts val="1600"/>
              </a:spcBef>
              <a:spcAft>
                <a:spcPts val="1600"/>
              </a:spcAft>
              <a:buClr>
                <a:schemeClr val="dk2"/>
              </a:buClr>
              <a:buSzPts val="1600"/>
              <a:buNone/>
            </a:pPr>
            <a:endParaRPr sz="1600">
              <a:solidFill>
                <a:srgbClr val="1763CF"/>
              </a:solidFill>
              <a:highlight>
                <a:srgbClr val="FFFFFF"/>
              </a:highlight>
              <a:latin typeface="Roboto"/>
              <a:ea typeface="Roboto"/>
              <a:cs typeface="Roboto"/>
              <a:sym typeface="Roboto"/>
            </a:endParaRPr>
          </a:p>
        </p:txBody>
      </p:sp>
      <p:sp>
        <p:nvSpPr>
          <p:cNvPr id="426" name="Google Shape;426;p23"/>
          <p:cNvSpPr txBox="1">
            <a:spLocks noGrp="1"/>
          </p:cNvSpPr>
          <p:nvPr>
            <p:ph type="sldNum" idx="12"/>
          </p:nvPr>
        </p:nvSpPr>
        <p:spPr>
          <a:xfrm>
            <a:off x="8610600" y="6356350"/>
            <a:ext cx="2743200" cy="365125"/>
          </a:xfrm>
          <a:prstGeom prst="rect">
            <a:avLst/>
          </a:prstGeom>
          <a:noFill/>
          <a:ln>
            <a:noFill/>
          </a:ln>
        </p:spPr>
        <p:txBody>
          <a:bodyPr spcFirstLastPara="1" wrap="square" lIns="121900" tIns="121900" rIns="121900" bIns="121900" anchor="ctr" anchorCtr="0">
            <a:noAutofit/>
          </a:bodyPr>
          <a:lstStyle/>
          <a:p>
            <a:pPr marL="0" lvl="0" indent="0" algn="r" rtl="0">
              <a:lnSpc>
                <a:spcPct val="100000"/>
              </a:lnSpc>
              <a:spcBef>
                <a:spcPts val="0"/>
              </a:spcBef>
              <a:spcAft>
                <a:spcPts val="0"/>
              </a:spcAft>
              <a:buSzPts val="1600"/>
              <a:buNone/>
            </a:pPr>
            <a:fld id="{00000000-1234-1234-1234-123412341234}" type="slidenum">
              <a:rPr lang="en"/>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557C4-5B6F-E964-D45F-447AD6C1256E}"/>
              </a:ext>
            </a:extLst>
          </p:cNvPr>
          <p:cNvSpPr>
            <a:spLocks noGrp="1"/>
          </p:cNvSpPr>
          <p:nvPr>
            <p:ph type="title"/>
          </p:nvPr>
        </p:nvSpPr>
        <p:spPr>
          <a:xfrm>
            <a:off x="191036" y="188149"/>
            <a:ext cx="11809927" cy="1325563"/>
          </a:xfrm>
        </p:spPr>
        <p:txBody>
          <a:bodyPr>
            <a:normAutofit/>
          </a:bodyPr>
          <a:lstStyle/>
          <a:p>
            <a:pPr marL="0" lvl="0" indent="0" rtl="0">
              <a:lnSpc>
                <a:spcPct val="90000"/>
              </a:lnSpc>
              <a:spcBef>
                <a:spcPts val="0"/>
              </a:spcBef>
              <a:spcAft>
                <a:spcPts val="0"/>
              </a:spcAft>
            </a:pPr>
            <a:r>
              <a:rPr lang="en-US" dirty="0"/>
              <a:t>Access to the FY23 Report, Data and Criteria</a:t>
            </a:r>
          </a:p>
        </p:txBody>
      </p:sp>
      <p:pic>
        <p:nvPicPr>
          <p:cNvPr id="5" name="Picture 4" descr="QR Code redirect to Section508.gov/2023-congressional-report/ | Section508.gov - Buy. Build. Be Accessible.">
            <a:extLst>
              <a:ext uri="{FF2B5EF4-FFF2-40B4-BE49-F238E27FC236}">
                <a16:creationId xmlns:a16="http://schemas.microsoft.com/office/drawing/2014/main" id="{B3ACD5F8-A8F2-049C-CC19-3BBE69AC87C5}"/>
              </a:ext>
            </a:extLst>
          </p:cNvPr>
          <p:cNvPicPr>
            <a:picLocks noChangeAspect="1"/>
          </p:cNvPicPr>
          <p:nvPr/>
        </p:nvPicPr>
        <p:blipFill>
          <a:blip r:embed="rId2"/>
          <a:stretch>
            <a:fillRect/>
          </a:stretch>
        </p:blipFill>
        <p:spPr>
          <a:xfrm>
            <a:off x="219456" y="2020824"/>
            <a:ext cx="3593592" cy="3593592"/>
          </a:xfrm>
          <a:prstGeom prst="rect">
            <a:avLst/>
          </a:prstGeom>
        </p:spPr>
      </p:pic>
      <p:sp>
        <p:nvSpPr>
          <p:cNvPr id="6" name="Google Shape;164;p5">
            <a:extLst>
              <a:ext uri="{FF2B5EF4-FFF2-40B4-BE49-F238E27FC236}">
                <a16:creationId xmlns:a16="http://schemas.microsoft.com/office/drawing/2014/main" id="{99A9401C-D412-E557-3E7A-9E0C42308ABA}"/>
              </a:ext>
            </a:extLst>
          </p:cNvPr>
          <p:cNvSpPr txBox="1"/>
          <p:nvPr/>
        </p:nvSpPr>
        <p:spPr>
          <a:xfrm>
            <a:off x="53565" y="5548738"/>
            <a:ext cx="3925374" cy="731983"/>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500"/>
              <a:buFont typeface="Arial"/>
              <a:buNone/>
            </a:pPr>
            <a:r>
              <a:rPr lang="en" sz="1200" b="1" i="0" u="none" strike="noStrike" cap="none" dirty="0">
                <a:solidFill>
                  <a:srgbClr val="1F47C3"/>
                </a:solidFill>
                <a:latin typeface="Arial"/>
                <a:ea typeface="Arial"/>
                <a:cs typeface="Arial"/>
                <a:sym typeface="Arial"/>
              </a:rPr>
              <a:t>Section</a:t>
            </a:r>
            <a:r>
              <a:rPr lang="en" sz="1200" b="1" i="0" u="none" strike="noStrike" cap="none" dirty="0">
                <a:solidFill>
                  <a:srgbClr val="27884F"/>
                </a:solidFill>
                <a:latin typeface="Arial"/>
                <a:ea typeface="Arial"/>
                <a:cs typeface="Arial"/>
                <a:sym typeface="Arial"/>
              </a:rPr>
              <a:t>508</a:t>
            </a:r>
            <a:r>
              <a:rPr lang="en" sz="1200" b="1" i="0" u="none" strike="noStrike" cap="none" dirty="0">
                <a:solidFill>
                  <a:srgbClr val="1F47C3"/>
                </a:solidFill>
                <a:latin typeface="Arial"/>
                <a:ea typeface="Arial"/>
                <a:cs typeface="Arial"/>
                <a:sym typeface="Arial"/>
              </a:rPr>
              <a:t>.gov/2023-congressional-report/</a:t>
            </a:r>
            <a:endParaRPr sz="1200" b="1" i="0" u="none" strike="noStrike" cap="none" dirty="0">
              <a:solidFill>
                <a:srgbClr val="1F47C3"/>
              </a:solidFill>
              <a:latin typeface="Arial"/>
              <a:ea typeface="Arial"/>
              <a:cs typeface="Arial"/>
              <a:sym typeface="Arial"/>
            </a:endParaRPr>
          </a:p>
        </p:txBody>
      </p:sp>
      <p:sp>
        <p:nvSpPr>
          <p:cNvPr id="3" name="Text Placeholder 2">
            <a:extLst>
              <a:ext uri="{FF2B5EF4-FFF2-40B4-BE49-F238E27FC236}">
                <a16:creationId xmlns:a16="http://schemas.microsoft.com/office/drawing/2014/main" id="{A8FF6A71-2656-C8CF-C9D5-DACD783AC26A}"/>
              </a:ext>
            </a:extLst>
          </p:cNvPr>
          <p:cNvSpPr>
            <a:spLocks noGrp="1"/>
          </p:cNvSpPr>
          <p:nvPr>
            <p:ph type="body" idx="1"/>
          </p:nvPr>
        </p:nvSpPr>
        <p:spPr>
          <a:xfrm>
            <a:off x="3630168" y="2020824"/>
            <a:ext cx="7723632" cy="4259897"/>
          </a:xfrm>
        </p:spPr>
        <p:txBody>
          <a:bodyPr anchor="t">
            <a:noAutofit/>
          </a:bodyPr>
          <a:lstStyle/>
          <a:p>
            <a:pPr marL="612648" indent="-429768">
              <a:spcBef>
                <a:spcPts val="800"/>
              </a:spcBef>
              <a:buSzPts val="1200"/>
              <a:buFont typeface="Arial"/>
              <a:buChar char="●"/>
            </a:pPr>
            <a:r>
              <a:rPr lang="en-US" sz="1800" dirty="0">
                <a:latin typeface="+mn-lt"/>
              </a:rPr>
              <a:t>The </a:t>
            </a:r>
            <a:r>
              <a:rPr lang="en-US" sz="1800" b="1" dirty="0">
                <a:latin typeface="+mn-lt"/>
              </a:rPr>
              <a:t>web version of the report</a:t>
            </a:r>
            <a:r>
              <a:rPr lang="en-US" sz="1800" dirty="0">
                <a:latin typeface="+mn-lt"/>
              </a:rPr>
              <a:t> is available at: </a:t>
            </a:r>
            <a:r>
              <a:rPr lang="en-US" sz="1800" u="sng" dirty="0">
                <a:solidFill>
                  <a:schemeClr val="hlink"/>
                </a:solidFill>
                <a:latin typeface="+mn-lt"/>
              </a:rPr>
              <a:t>S</a:t>
            </a:r>
            <a:r>
              <a:rPr lang="en-US" sz="1800" u="sng" dirty="0">
                <a:solidFill>
                  <a:schemeClr val="hlink"/>
                </a:solidFill>
                <a:latin typeface="+mn-lt"/>
                <a:hlinkClick r:id="rId3"/>
              </a:rPr>
              <a:t>ection508.gov/2023-congressional-report/</a:t>
            </a:r>
            <a:endParaRPr lang="en-US" sz="1800" dirty="0">
              <a:latin typeface="+mn-lt"/>
            </a:endParaRPr>
          </a:p>
          <a:p>
            <a:pPr marL="612648" indent="-429768">
              <a:spcBef>
                <a:spcPts val="800"/>
              </a:spcBef>
              <a:spcAft>
                <a:spcPts val="600"/>
              </a:spcAft>
              <a:buSzPts val="1200"/>
              <a:buFont typeface="Arial"/>
              <a:buChar char="●"/>
            </a:pPr>
            <a:r>
              <a:rPr lang="en-US" sz="1800" dirty="0">
                <a:latin typeface="+mn-lt"/>
              </a:rPr>
              <a:t>A downloadable version of the report, respondent data, and other content related to the Assessment is available at </a:t>
            </a:r>
            <a:r>
              <a:rPr lang="en-US" sz="1800" u="sng" dirty="0">
                <a:solidFill>
                  <a:schemeClr val="hlink"/>
                </a:solidFill>
                <a:latin typeface="+mn-lt"/>
              </a:rPr>
              <a:t>S</a:t>
            </a:r>
            <a:r>
              <a:rPr lang="en-US" sz="1800" u="sng" dirty="0">
                <a:solidFill>
                  <a:schemeClr val="hlink"/>
                </a:solidFill>
                <a:latin typeface="+mn-lt"/>
                <a:hlinkClick r:id="rId3"/>
              </a:rPr>
              <a:t>ection508.gov/2023-congressional-report-downloads/</a:t>
            </a:r>
            <a:r>
              <a:rPr lang="en-US" sz="1800" dirty="0">
                <a:latin typeface="+mn-lt"/>
              </a:rPr>
              <a:t>, including:</a:t>
            </a:r>
          </a:p>
          <a:p>
            <a:pPr marL="612648" lvl="1" indent="-429768">
              <a:spcBef>
                <a:spcPts val="0"/>
              </a:spcBef>
              <a:spcAft>
                <a:spcPts val="600"/>
              </a:spcAft>
              <a:buSzPts val="1200"/>
              <a:buFont typeface="Calibri"/>
              <a:buChar char="●"/>
            </a:pPr>
            <a:r>
              <a:rPr lang="en-US" sz="1800" dirty="0">
                <a:latin typeface="+mn-lt"/>
              </a:rPr>
              <a:t>FY 23 Governmentwide Section 508 Assessment (PDF) as transmitted to Congress on December 29, 2023</a:t>
            </a:r>
          </a:p>
          <a:p>
            <a:pPr marL="612648" lvl="1" indent="-429768">
              <a:spcBef>
                <a:spcPts val="0"/>
              </a:spcBef>
              <a:spcAft>
                <a:spcPts val="600"/>
              </a:spcAft>
              <a:buSzPts val="1200"/>
              <a:buFont typeface="Calibri"/>
              <a:buChar char="●"/>
            </a:pPr>
            <a:r>
              <a:rPr lang="en-US" sz="1800" dirty="0">
                <a:latin typeface="+mn-lt"/>
              </a:rPr>
              <a:t>Reporting Entity Response Data for FY23 Government-wide Section 508 Assessment (CSV) and (JSON)</a:t>
            </a:r>
          </a:p>
          <a:p>
            <a:pPr marL="612648" lvl="1" indent="-429768">
              <a:spcBef>
                <a:spcPts val="0"/>
              </a:spcBef>
              <a:spcAft>
                <a:spcPts val="600"/>
              </a:spcAft>
              <a:buSzPts val="1200"/>
              <a:buFont typeface="Calibri"/>
              <a:buChar char="●"/>
            </a:pPr>
            <a:r>
              <a:rPr lang="en-US" sz="1800" dirty="0">
                <a:latin typeface="+mn-lt"/>
              </a:rPr>
              <a:t>Regression Results for FY23 Governmentwide Section 508 Assessment</a:t>
            </a:r>
          </a:p>
          <a:p>
            <a:pPr marL="612648" lvl="1" indent="-429768">
              <a:spcBef>
                <a:spcPts val="0"/>
              </a:spcBef>
              <a:spcAft>
                <a:spcPts val="600"/>
              </a:spcAft>
              <a:buSzPts val="1200"/>
              <a:buFont typeface="Calibri"/>
              <a:buChar char="●"/>
            </a:pPr>
            <a:r>
              <a:rPr lang="en-US" sz="1800" dirty="0">
                <a:latin typeface="+mn-lt"/>
              </a:rPr>
              <a:t>FY23 Governmentwide Section 508 Assessment Data Dictionary</a:t>
            </a:r>
          </a:p>
          <a:p>
            <a:pPr marL="612648" lvl="1" indent="-429768">
              <a:spcBef>
                <a:spcPts val="0"/>
              </a:spcBef>
              <a:spcAft>
                <a:spcPts val="600"/>
              </a:spcAft>
              <a:buSzPts val="1200"/>
              <a:buFont typeface="Calibri"/>
              <a:buChar char="●"/>
            </a:pPr>
            <a:r>
              <a:rPr lang="en-US" sz="1800" dirty="0">
                <a:latin typeface="+mn-lt"/>
              </a:rPr>
              <a:t>Data Validation for FY23 Governmentwide Annual Assessment</a:t>
            </a:r>
          </a:p>
        </p:txBody>
      </p:sp>
      <p:sp>
        <p:nvSpPr>
          <p:cNvPr id="4" name="Slide Number Placeholder 3">
            <a:extLst>
              <a:ext uri="{FF2B5EF4-FFF2-40B4-BE49-F238E27FC236}">
                <a16:creationId xmlns:a16="http://schemas.microsoft.com/office/drawing/2014/main" id="{EBB025BE-AED2-AFB1-EF53-3578E24B3E8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24</a:t>
            </a:fld>
            <a:endParaRPr lang="en"/>
          </a:p>
        </p:txBody>
      </p:sp>
    </p:spTree>
    <p:extLst>
      <p:ext uri="{BB962C8B-B14F-4D97-AF65-F5344CB8AC3E}">
        <p14:creationId xmlns:p14="http://schemas.microsoft.com/office/powerpoint/2010/main" val="16091673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5"/>
          <p:cNvSpPr txBox="1">
            <a:spLocks noGrp="1"/>
          </p:cNvSpPr>
          <p:nvPr>
            <p:ph type="title"/>
          </p:nvPr>
        </p:nvSpPr>
        <p:spPr>
          <a:xfrm>
            <a:off x="177194" y="143304"/>
            <a:ext cx="11867217" cy="1325600"/>
          </a:xfrm>
          <a:prstGeom prst="rect">
            <a:avLst/>
          </a:prstGeom>
          <a:noFill/>
          <a:ln>
            <a:noFill/>
          </a:ln>
        </p:spPr>
        <p:txBody>
          <a:bodyPr spcFirstLastPara="1" wrap="square" lIns="91433" tIns="45700" rIns="91433" bIns="45700" anchor="ctr" anchorCtr="0">
            <a:normAutofit/>
          </a:bodyPr>
          <a:lstStyle/>
          <a:p>
            <a:pPr>
              <a:buSzPts val="3600"/>
            </a:pPr>
            <a:r>
              <a:rPr lang="en" sz="4133" dirty="0">
                <a:latin typeface="Arial"/>
                <a:ea typeface="Arial"/>
                <a:cs typeface="Arial"/>
                <a:sym typeface="Arial"/>
              </a:rPr>
              <a:t>CSUN Sessions and Presentation Files</a:t>
            </a:r>
            <a:endParaRPr sz="4133" dirty="0">
              <a:latin typeface="Arial"/>
              <a:ea typeface="Arial"/>
              <a:cs typeface="Arial"/>
              <a:sym typeface="Arial"/>
            </a:endParaRPr>
          </a:p>
        </p:txBody>
      </p:sp>
      <p:pic>
        <p:nvPicPr>
          <p:cNvPr id="5" name="Picture 4" descr="QR Code redirect to Section508.gov/csun2024/ | Section508.gov - Buy. Build. Be Accessible.">
            <a:extLst>
              <a:ext uri="{FF2B5EF4-FFF2-40B4-BE49-F238E27FC236}">
                <a16:creationId xmlns:a16="http://schemas.microsoft.com/office/drawing/2014/main" id="{6685F011-BE04-5DBB-F804-BCEEE25F97FF}"/>
              </a:ext>
            </a:extLst>
          </p:cNvPr>
          <p:cNvPicPr>
            <a:picLocks noChangeAspect="1"/>
          </p:cNvPicPr>
          <p:nvPr/>
        </p:nvPicPr>
        <p:blipFill>
          <a:blip r:embed="rId3"/>
          <a:stretch>
            <a:fillRect/>
          </a:stretch>
        </p:blipFill>
        <p:spPr>
          <a:xfrm>
            <a:off x="219456" y="2023872"/>
            <a:ext cx="3596640" cy="3596640"/>
          </a:xfrm>
          <a:prstGeom prst="rect">
            <a:avLst/>
          </a:prstGeom>
        </p:spPr>
      </p:pic>
      <p:sp>
        <p:nvSpPr>
          <p:cNvPr id="164" name="Google Shape;164;p5"/>
          <p:cNvSpPr txBox="1"/>
          <p:nvPr/>
        </p:nvSpPr>
        <p:spPr>
          <a:xfrm>
            <a:off x="68765" y="5620512"/>
            <a:ext cx="3898021" cy="537659"/>
          </a:xfrm>
          <a:prstGeom prst="rect">
            <a:avLst/>
          </a:prstGeom>
          <a:noFill/>
          <a:ln>
            <a:noFill/>
          </a:ln>
        </p:spPr>
        <p:txBody>
          <a:bodyPr spcFirstLastPara="1" wrap="square" lIns="121900" tIns="121900" rIns="121900" bIns="121900" anchor="ctr" anchorCtr="0">
            <a:noAutofit/>
          </a:bodyPr>
          <a:lstStyle/>
          <a:p>
            <a:pPr algn="ctr">
              <a:buSzPts val="1500"/>
            </a:pPr>
            <a:r>
              <a:rPr lang="en" sz="2000" b="1" dirty="0">
                <a:solidFill>
                  <a:srgbClr val="1F47C3"/>
                </a:solidFill>
              </a:rPr>
              <a:t>Section</a:t>
            </a:r>
            <a:r>
              <a:rPr lang="en" sz="2000" b="1" dirty="0">
                <a:solidFill>
                  <a:srgbClr val="27884F"/>
                </a:solidFill>
              </a:rPr>
              <a:t>508</a:t>
            </a:r>
            <a:r>
              <a:rPr lang="en" sz="2000" b="1" dirty="0">
                <a:solidFill>
                  <a:srgbClr val="1F47C3"/>
                </a:solidFill>
              </a:rPr>
              <a:t>.gov/csun2024/</a:t>
            </a:r>
            <a:endParaRPr sz="2000" b="1" dirty="0">
              <a:solidFill>
                <a:srgbClr val="1F47C3"/>
              </a:solidFill>
            </a:endParaRPr>
          </a:p>
        </p:txBody>
      </p:sp>
      <p:sp>
        <p:nvSpPr>
          <p:cNvPr id="162" name="Google Shape;162;p5"/>
          <p:cNvSpPr txBox="1">
            <a:spLocks noGrp="1"/>
          </p:cNvSpPr>
          <p:nvPr>
            <p:ph type="body" idx="1"/>
          </p:nvPr>
        </p:nvSpPr>
        <p:spPr>
          <a:xfrm>
            <a:off x="3628133" y="1927233"/>
            <a:ext cx="7725667" cy="4429118"/>
          </a:xfrm>
          <a:prstGeom prst="rect">
            <a:avLst/>
          </a:prstGeom>
          <a:noFill/>
          <a:ln>
            <a:noFill/>
          </a:ln>
        </p:spPr>
        <p:txBody>
          <a:bodyPr spcFirstLastPara="1" wrap="square" lIns="91433" tIns="45700" rIns="91433" bIns="45700" anchor="t" anchorCtr="0">
            <a:noAutofit/>
          </a:bodyPr>
          <a:lstStyle/>
          <a:p>
            <a:pPr marL="609585" indent="-431789">
              <a:spcBef>
                <a:spcPts val="1067"/>
              </a:spcBef>
              <a:buSzPts val="1500"/>
              <a:buChar char="●"/>
            </a:pPr>
            <a:r>
              <a:rPr lang="en-US" sz="2000" b="1" dirty="0"/>
              <a:t>FED Talk - Section 508 Activities Update by USAB &amp; GSA</a:t>
            </a:r>
            <a:br>
              <a:rPr lang="en-US" sz="2000" b="1" dirty="0"/>
            </a:br>
            <a:r>
              <a:rPr lang="en-US" sz="2000" i="1" dirty="0"/>
              <a:t>Tuesday at 10:20 a.m. in Grand GH</a:t>
            </a:r>
            <a:endParaRPr lang="en-US" sz="2000" b="1" dirty="0"/>
          </a:p>
          <a:p>
            <a:pPr marL="609585" indent="-431789">
              <a:spcBef>
                <a:spcPts val="1067"/>
              </a:spcBef>
              <a:buSzPts val="1500"/>
              <a:buChar char="●"/>
            </a:pPr>
            <a:r>
              <a:rPr lang="en-US" sz="2000" b="1" dirty="0"/>
              <a:t>Section 508 ICT Testing Baseline Portfolio</a:t>
            </a:r>
            <a:br>
              <a:rPr lang="en-US" sz="2000" b="1" dirty="0"/>
            </a:br>
            <a:r>
              <a:rPr lang="en-US" sz="1733" i="1" dirty="0"/>
              <a:t>Wednesday at 10:20 a.m. in Grand GH</a:t>
            </a:r>
          </a:p>
          <a:p>
            <a:pPr marL="609585" indent="-431789">
              <a:spcBef>
                <a:spcPts val="1333"/>
              </a:spcBef>
              <a:buSzPts val="1500"/>
              <a:buChar char="●"/>
            </a:pPr>
            <a:r>
              <a:rPr lang="en-US" sz="2000" b="1" dirty="0" err="1"/>
              <a:t>OpenACR</a:t>
            </a:r>
            <a:r>
              <a:rPr lang="en-US" sz="2000" b="1" dirty="0"/>
              <a:t>: The Future of Accessibility Conformance Reporting</a:t>
            </a:r>
            <a:br>
              <a:rPr lang="en-US" sz="2000" b="1" dirty="0"/>
            </a:br>
            <a:r>
              <a:rPr lang="en-US" sz="1733" i="1" dirty="0"/>
              <a:t>Wednesday at 11:20 a.m. in Grand GH</a:t>
            </a:r>
          </a:p>
          <a:p>
            <a:pPr marL="609585" indent="-431789">
              <a:spcBef>
                <a:spcPts val="1333"/>
              </a:spcBef>
              <a:buSzPts val="1500"/>
              <a:buChar char="●"/>
            </a:pPr>
            <a:r>
              <a:rPr lang="en-US" sz="2000" b="1" dirty="0"/>
              <a:t>Birds of a Feather</a:t>
            </a:r>
            <a:br>
              <a:rPr lang="en-US" sz="2000" b="1" dirty="0"/>
            </a:br>
            <a:r>
              <a:rPr lang="en-US" sz="1733" i="1" dirty="0"/>
              <a:t>Thursday at 12:00 p.m. in Platinum 9-10 Ballroom</a:t>
            </a:r>
          </a:p>
          <a:p>
            <a:pPr marL="609585" indent="-431789">
              <a:spcBef>
                <a:spcPts val="1333"/>
              </a:spcBef>
              <a:buSzPts val="1500"/>
              <a:buChar char="●"/>
            </a:pPr>
            <a:r>
              <a:rPr lang="en-US" sz="2000" b="1" dirty="0"/>
              <a:t>Analytical Approach to the Governmentwide Annual Assessment</a:t>
            </a:r>
            <a:br>
              <a:rPr lang="en-US" sz="2000" b="1" dirty="0"/>
            </a:br>
            <a:r>
              <a:rPr lang="en-US" sz="1733" i="1" dirty="0"/>
              <a:t>Thursday at 3:20 p.m. in Orange County 1-2</a:t>
            </a:r>
          </a:p>
          <a:p>
            <a:pPr marL="609585" indent="-431789">
              <a:spcBef>
                <a:spcPts val="1333"/>
              </a:spcBef>
              <a:spcAft>
                <a:spcPts val="1333"/>
              </a:spcAft>
              <a:buSzPts val="1500"/>
              <a:buChar char="●"/>
            </a:pPr>
            <a:r>
              <a:rPr lang="en-US" sz="2000" b="1" dirty="0"/>
              <a:t>Introduction to the Accessibility Requirements Tool (ART)</a:t>
            </a:r>
            <a:br>
              <a:rPr lang="en-US" sz="2000" b="1" dirty="0"/>
            </a:br>
            <a:r>
              <a:rPr lang="en-US" sz="1733" i="1" dirty="0"/>
              <a:t>Thursday at 4:20 p.m. in Grand JK</a:t>
            </a:r>
          </a:p>
        </p:txBody>
      </p:sp>
      <p:sp>
        <p:nvSpPr>
          <p:cNvPr id="2" name="Google Shape;345;p26">
            <a:extLst>
              <a:ext uri="{FF2B5EF4-FFF2-40B4-BE49-F238E27FC236}">
                <a16:creationId xmlns:a16="http://schemas.microsoft.com/office/drawing/2014/main" id="{C09F6857-883E-BB0B-C39C-7C6A7203E25B}"/>
              </a:ext>
            </a:extLst>
          </p:cNvPr>
          <p:cNvSpPr txBox="1">
            <a:spLocks noGrp="1"/>
          </p:cNvSpPr>
          <p:nvPr>
            <p:ph type="sldNum" idx="12"/>
          </p:nvPr>
        </p:nvSpPr>
        <p:spPr>
          <a:xfrm>
            <a:off x="8610600" y="6356351"/>
            <a:ext cx="2743200" cy="365125"/>
          </a:xfrm>
          <a:prstGeom prst="rect">
            <a:avLst/>
          </a:prstGeom>
          <a:noFill/>
          <a:ln>
            <a:noFill/>
          </a:ln>
        </p:spPr>
        <p:txBody>
          <a:bodyPr spcFirstLastPara="1" wrap="square" lIns="121900" tIns="121900" rIns="121900" bIns="121900" anchor="ctr" anchorCtr="0">
            <a:noAutofit/>
          </a:bodyPr>
          <a:lstStyle/>
          <a:p>
            <a:pPr>
              <a:buSzPts val="1100"/>
            </a:pPr>
            <a:fld id="{00000000-1234-1234-1234-123412341234}" type="slidenum">
              <a:rPr lang="en" sz="1467"/>
              <a:pPr>
                <a:buSzPts val="1100"/>
              </a:pPr>
              <a:t>25</a:t>
            </a:fld>
            <a:endParaRPr sz="1467"/>
          </a:p>
        </p:txBody>
      </p:sp>
    </p:spTree>
    <p:extLst>
      <p:ext uri="{BB962C8B-B14F-4D97-AF65-F5344CB8AC3E}">
        <p14:creationId xmlns:p14="http://schemas.microsoft.com/office/powerpoint/2010/main" val="6718285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25"/>
          <p:cNvSpPr txBox="1">
            <a:spLocks noGrp="1"/>
          </p:cNvSpPr>
          <p:nvPr>
            <p:ph type="title"/>
          </p:nvPr>
        </p:nvSpPr>
        <p:spPr>
          <a:xfrm>
            <a:off x="831850" y="1013702"/>
            <a:ext cx="10515600" cy="2852737"/>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lt1"/>
              </a:buClr>
              <a:buSzPts val="6000"/>
              <a:buFont typeface="Calibri"/>
              <a:buNone/>
            </a:pPr>
            <a:r>
              <a:rPr lang="en"/>
              <a:t>Questions?</a:t>
            </a:r>
            <a:endParaRPr/>
          </a:p>
        </p:txBody>
      </p:sp>
      <p:sp>
        <p:nvSpPr>
          <p:cNvPr id="439" name="Google Shape;439;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
              <a:t>26</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
          <p:cNvSpPr txBox="1">
            <a:spLocks noGrp="1"/>
          </p:cNvSpPr>
          <p:nvPr>
            <p:ph type="title"/>
          </p:nvPr>
        </p:nvSpPr>
        <p:spPr>
          <a:xfrm>
            <a:off x="838200" y="188149"/>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4800"/>
              <a:buFont typeface="Calibri"/>
              <a:buNone/>
            </a:pPr>
            <a:r>
              <a:rPr lang="en"/>
              <a:t>About Us</a:t>
            </a:r>
            <a:endParaRPr/>
          </a:p>
        </p:txBody>
      </p:sp>
      <p:sp>
        <p:nvSpPr>
          <p:cNvPr id="237" name="Google Shape;237;p3"/>
          <p:cNvSpPr txBox="1">
            <a:spLocks noGrp="1"/>
          </p:cNvSpPr>
          <p:nvPr>
            <p:ph type="body" idx="1"/>
          </p:nvPr>
        </p:nvSpPr>
        <p:spPr>
          <a:xfrm>
            <a:off x="348793" y="1560847"/>
            <a:ext cx="5109328" cy="5156139"/>
          </a:xfrm>
          <a:prstGeom prst="rect">
            <a:avLst/>
          </a:prstGeom>
          <a:noFill/>
          <a:ln>
            <a:noFill/>
          </a:ln>
        </p:spPr>
        <p:txBody>
          <a:bodyPr spcFirstLastPara="1" wrap="square" lIns="91425" tIns="45700" rIns="91425" bIns="45700" anchor="ctr" anchorCtr="0">
            <a:normAutofit/>
          </a:bodyPr>
          <a:lstStyle/>
          <a:p>
            <a:pPr marL="114300" lvl="0" indent="0" algn="ctr" rtl="0">
              <a:lnSpc>
                <a:spcPct val="100000"/>
              </a:lnSpc>
              <a:spcBef>
                <a:spcPts val="1000"/>
              </a:spcBef>
              <a:spcAft>
                <a:spcPts val="0"/>
              </a:spcAft>
              <a:buSzPts val="1800"/>
              <a:buNone/>
            </a:pPr>
            <a:r>
              <a:rPr lang="en" sz="2100" b="1" i="0" u="none" strike="noStrike">
                <a:solidFill>
                  <a:srgbClr val="003C71"/>
                </a:solidFill>
                <a:latin typeface="Arial"/>
                <a:ea typeface="Arial"/>
                <a:cs typeface="Arial"/>
                <a:sym typeface="Arial"/>
              </a:rPr>
              <a:t>GSA Government-wide IT Accessibility Team</a:t>
            </a:r>
            <a:endParaRPr b="0"/>
          </a:p>
          <a:p>
            <a:pPr marL="457200" lvl="0" indent="-342900" algn="l" rtl="0">
              <a:lnSpc>
                <a:spcPct val="100000"/>
              </a:lnSpc>
              <a:spcBef>
                <a:spcPts val="1600"/>
              </a:spcBef>
              <a:spcAft>
                <a:spcPts val="0"/>
              </a:spcAft>
              <a:buSzPts val="1800"/>
              <a:buFont typeface="Arial"/>
              <a:buChar char="•"/>
            </a:pPr>
            <a:r>
              <a:rPr lang="en" sz="1600" b="0" i="0" u="none" strike="noStrike">
                <a:solidFill>
                  <a:srgbClr val="003C71"/>
                </a:solidFill>
                <a:latin typeface="Arial"/>
                <a:ea typeface="Arial"/>
                <a:cs typeface="Arial"/>
                <a:sym typeface="Arial"/>
              </a:rPr>
              <a:t>Host</a:t>
            </a:r>
            <a:r>
              <a:rPr lang="en" sz="1600" b="0" i="0" u="sng" strike="noStrike">
                <a:solidFill>
                  <a:srgbClr val="003C71"/>
                </a:solidFill>
                <a:latin typeface="Arial"/>
                <a:ea typeface="Arial"/>
                <a:cs typeface="Arial"/>
                <a:sym typeface="Arial"/>
                <a:hlinkClick r:id="rId3">
                  <a:extLst>
                    <a:ext uri="{A12FA001-AC4F-418D-AE19-62706E023703}">
                      <ahyp:hlinkClr xmlns:ahyp="http://schemas.microsoft.com/office/drawing/2018/hyperlinkcolor" val="tx"/>
                    </a:ext>
                  </a:extLst>
                </a:hlinkClick>
              </a:rPr>
              <a:t> </a:t>
            </a:r>
            <a:r>
              <a:rPr lang="en" sz="1600" b="1" i="0" u="sng" strike="noStrike">
                <a:solidFill>
                  <a:srgbClr val="0579BD"/>
                </a:solidFill>
                <a:latin typeface="Arial"/>
                <a:ea typeface="Arial"/>
                <a:cs typeface="Arial"/>
                <a:sym typeface="Arial"/>
                <a:hlinkClick r:id="rId3">
                  <a:extLst>
                    <a:ext uri="{A12FA001-AC4F-418D-AE19-62706E023703}">
                      <ahyp:hlinkClr xmlns:ahyp="http://schemas.microsoft.com/office/drawing/2018/hyperlinkcolor" val="tx"/>
                    </a:ext>
                  </a:extLst>
                </a:hlinkClick>
              </a:rPr>
              <a:t>Section508.gov</a:t>
            </a:r>
            <a:r>
              <a:rPr lang="en" sz="1600" b="0" i="0" u="none" strike="noStrike">
                <a:solidFill>
                  <a:srgbClr val="003C71"/>
                </a:solidFill>
                <a:latin typeface="Arial"/>
                <a:ea typeface="Arial"/>
                <a:cs typeface="Arial"/>
                <a:sym typeface="Arial"/>
              </a:rPr>
              <a:t> and assist with technical support, guidance, and advice to agencies and individuals with questions and issues relating to implementation of Section 508 requirements.</a:t>
            </a:r>
            <a:endParaRPr/>
          </a:p>
          <a:p>
            <a:pPr marL="457200" lvl="0" indent="-342900" algn="l" rtl="0">
              <a:lnSpc>
                <a:spcPct val="100000"/>
              </a:lnSpc>
              <a:spcBef>
                <a:spcPts val="1600"/>
              </a:spcBef>
              <a:spcAft>
                <a:spcPts val="0"/>
              </a:spcAft>
              <a:buSzPts val="1800"/>
              <a:buFont typeface="Arial"/>
              <a:buChar char="•"/>
            </a:pPr>
            <a:r>
              <a:rPr lang="en" sz="1600" b="0" i="0" u="none" strike="noStrike">
                <a:solidFill>
                  <a:srgbClr val="003C71"/>
                </a:solidFill>
                <a:latin typeface="Arial"/>
                <a:ea typeface="Arial"/>
                <a:cs typeface="Arial"/>
                <a:sym typeface="Arial"/>
              </a:rPr>
              <a:t>Focus on providing support to federal agencies in the following primary areas:</a:t>
            </a:r>
            <a:endParaRPr/>
          </a:p>
          <a:p>
            <a:pPr marL="742950" lvl="1" indent="-285750" algn="l" rtl="0">
              <a:lnSpc>
                <a:spcPct val="100000"/>
              </a:lnSpc>
              <a:spcBef>
                <a:spcPts val="500"/>
              </a:spcBef>
              <a:spcAft>
                <a:spcPts val="0"/>
              </a:spcAft>
              <a:buSzPts val="1800"/>
              <a:buFont typeface="Arial"/>
              <a:buChar char="•"/>
            </a:pPr>
            <a:r>
              <a:rPr lang="en" sz="1600" b="0" i="0" u="none" strike="noStrike">
                <a:solidFill>
                  <a:srgbClr val="003C71"/>
                </a:solidFill>
                <a:latin typeface="Arial"/>
                <a:ea typeface="Arial"/>
                <a:cs typeface="Arial"/>
                <a:sym typeface="Arial"/>
              </a:rPr>
              <a:t>Policy and Program Management</a:t>
            </a:r>
            <a:endParaRPr/>
          </a:p>
          <a:p>
            <a:pPr marL="742950" lvl="1" indent="-285750" algn="l" rtl="0">
              <a:lnSpc>
                <a:spcPct val="100000"/>
              </a:lnSpc>
              <a:spcBef>
                <a:spcPts val="500"/>
              </a:spcBef>
              <a:spcAft>
                <a:spcPts val="0"/>
              </a:spcAft>
              <a:buSzPts val="1800"/>
              <a:buFont typeface="Arial"/>
              <a:buChar char="•"/>
            </a:pPr>
            <a:r>
              <a:rPr lang="en" sz="1600" b="0" i="0" u="none" strike="noStrike">
                <a:solidFill>
                  <a:srgbClr val="003C71"/>
                </a:solidFill>
                <a:latin typeface="Arial"/>
                <a:ea typeface="Arial"/>
                <a:cs typeface="Arial"/>
                <a:sym typeface="Arial"/>
              </a:rPr>
              <a:t>Accessible Acquisition</a:t>
            </a:r>
            <a:endParaRPr/>
          </a:p>
          <a:p>
            <a:pPr marL="742950" lvl="1" indent="-285750" algn="l" rtl="0">
              <a:lnSpc>
                <a:spcPct val="100000"/>
              </a:lnSpc>
              <a:spcBef>
                <a:spcPts val="500"/>
              </a:spcBef>
              <a:spcAft>
                <a:spcPts val="0"/>
              </a:spcAft>
              <a:buSzPts val="1800"/>
              <a:buFont typeface="Arial"/>
              <a:buChar char="•"/>
            </a:pPr>
            <a:r>
              <a:rPr lang="en" sz="1600" b="0" i="0" u="none" strike="noStrike">
                <a:solidFill>
                  <a:srgbClr val="003C71"/>
                </a:solidFill>
                <a:latin typeface="Arial"/>
                <a:ea typeface="Arial"/>
                <a:cs typeface="Arial"/>
                <a:sym typeface="Arial"/>
              </a:rPr>
              <a:t>Content Creation</a:t>
            </a:r>
            <a:endParaRPr/>
          </a:p>
          <a:p>
            <a:pPr marL="742950" lvl="1" indent="-285750" algn="l" rtl="0">
              <a:lnSpc>
                <a:spcPct val="100000"/>
              </a:lnSpc>
              <a:spcBef>
                <a:spcPts val="500"/>
              </a:spcBef>
              <a:spcAft>
                <a:spcPts val="0"/>
              </a:spcAft>
              <a:buSzPts val="1800"/>
              <a:buFont typeface="Arial"/>
              <a:buChar char="•"/>
            </a:pPr>
            <a:r>
              <a:rPr lang="en" sz="1600" b="0" i="0" u="none" strike="noStrike">
                <a:solidFill>
                  <a:srgbClr val="003C71"/>
                </a:solidFill>
                <a:latin typeface="Arial"/>
                <a:ea typeface="Arial"/>
                <a:cs typeface="Arial"/>
                <a:sym typeface="Arial"/>
              </a:rPr>
              <a:t>Accessible Design and Development</a:t>
            </a:r>
            <a:endParaRPr/>
          </a:p>
          <a:p>
            <a:pPr marL="742950" lvl="1" indent="-285750" algn="l" rtl="0">
              <a:lnSpc>
                <a:spcPct val="100000"/>
              </a:lnSpc>
              <a:spcBef>
                <a:spcPts val="500"/>
              </a:spcBef>
              <a:spcAft>
                <a:spcPts val="0"/>
              </a:spcAft>
              <a:buSzPts val="1800"/>
              <a:buFont typeface="Arial"/>
              <a:buChar char="•"/>
            </a:pPr>
            <a:r>
              <a:rPr lang="en" sz="1600" b="0" i="0" u="none" strike="noStrike">
                <a:solidFill>
                  <a:srgbClr val="003C71"/>
                </a:solidFill>
                <a:latin typeface="Arial"/>
                <a:ea typeface="Arial"/>
                <a:cs typeface="Arial"/>
                <a:sym typeface="Arial"/>
              </a:rPr>
              <a:t>Accessibility Testing</a:t>
            </a:r>
            <a:endParaRPr/>
          </a:p>
          <a:p>
            <a:pPr marL="742950" lvl="1" indent="-285750" algn="l" rtl="0">
              <a:lnSpc>
                <a:spcPct val="100000"/>
              </a:lnSpc>
              <a:spcBef>
                <a:spcPts val="500"/>
              </a:spcBef>
              <a:spcAft>
                <a:spcPts val="0"/>
              </a:spcAft>
              <a:buSzPts val="1800"/>
              <a:buFont typeface="Arial"/>
              <a:buChar char="•"/>
            </a:pPr>
            <a:r>
              <a:rPr lang="en" sz="1600" b="0" i="0" u="none" strike="noStrike">
                <a:solidFill>
                  <a:srgbClr val="003C71"/>
                </a:solidFill>
                <a:latin typeface="Arial"/>
                <a:ea typeface="Arial"/>
                <a:cs typeface="Arial"/>
                <a:sym typeface="Arial"/>
              </a:rPr>
              <a:t>Accessibility Training and Events</a:t>
            </a:r>
            <a:endParaRPr/>
          </a:p>
        </p:txBody>
      </p:sp>
      <p:sp>
        <p:nvSpPr>
          <p:cNvPr id="238" name="Google Shape;238;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
              <a:t>3</a:t>
            </a:fld>
            <a:endParaRPr/>
          </a:p>
        </p:txBody>
      </p:sp>
      <p:sp>
        <p:nvSpPr>
          <p:cNvPr id="239" name="Google Shape;239;p3"/>
          <p:cNvSpPr txBox="1"/>
          <p:nvPr/>
        </p:nvSpPr>
        <p:spPr>
          <a:xfrm>
            <a:off x="5981700" y="1919064"/>
            <a:ext cx="5257800" cy="4072379"/>
          </a:xfrm>
          <a:prstGeom prst="rect">
            <a:avLst/>
          </a:prstGeom>
          <a:noFill/>
          <a:ln>
            <a:noFill/>
          </a:ln>
        </p:spPr>
        <p:txBody>
          <a:bodyPr spcFirstLastPara="1" wrap="square" lIns="91425" tIns="45700" rIns="91425" bIns="45700" anchor="ctr" anchorCtr="0">
            <a:normAutofit/>
          </a:bodyPr>
          <a:lstStyle/>
          <a:p>
            <a:pPr marL="114300" marR="0" lvl="0" indent="0" algn="ctr" rtl="0">
              <a:lnSpc>
                <a:spcPct val="100000"/>
              </a:lnSpc>
              <a:spcBef>
                <a:spcPts val="1000"/>
              </a:spcBef>
              <a:spcAft>
                <a:spcPts val="0"/>
              </a:spcAft>
              <a:buClr>
                <a:schemeClr val="dk2"/>
              </a:buClr>
              <a:buSzPts val="1800"/>
              <a:buFont typeface="Arial"/>
              <a:buNone/>
            </a:pPr>
            <a:r>
              <a:rPr lang="en" sz="2100" b="1" i="0" u="none" strike="noStrike" cap="none">
                <a:solidFill>
                  <a:srgbClr val="003C71"/>
                </a:solidFill>
                <a:latin typeface="Arial"/>
                <a:ea typeface="Arial"/>
                <a:cs typeface="Arial"/>
                <a:sym typeface="Arial"/>
              </a:rPr>
              <a:t>U.S. Access Board (USAB)</a:t>
            </a:r>
            <a:endParaRPr sz="2100" b="0" i="0" u="none" strike="noStrike" cap="none">
              <a:solidFill>
                <a:schemeClr val="dk2"/>
              </a:solidFill>
              <a:latin typeface="Calibri"/>
              <a:ea typeface="Calibri"/>
              <a:cs typeface="Calibri"/>
              <a:sym typeface="Calibri"/>
            </a:endParaRPr>
          </a:p>
          <a:p>
            <a:pPr marL="457200" marR="0" lvl="0" indent="-342900" algn="l" rtl="0">
              <a:lnSpc>
                <a:spcPct val="100000"/>
              </a:lnSpc>
              <a:spcBef>
                <a:spcPts val="1600"/>
              </a:spcBef>
              <a:spcAft>
                <a:spcPts val="0"/>
              </a:spcAft>
              <a:buClr>
                <a:schemeClr val="dk2"/>
              </a:buClr>
              <a:buSzPts val="1800"/>
              <a:buFont typeface="Arial"/>
              <a:buChar char="•"/>
            </a:pPr>
            <a:r>
              <a:rPr lang="en" sz="1600" b="0" i="0" u="none" strike="noStrike" cap="none">
                <a:solidFill>
                  <a:srgbClr val="003C71"/>
                </a:solidFill>
                <a:latin typeface="Arial"/>
                <a:ea typeface="Arial"/>
                <a:cs typeface="Arial"/>
                <a:sym typeface="Arial"/>
              </a:rPr>
              <a:t>Develop and issue the Section 508 accessibility standards.</a:t>
            </a:r>
            <a:endParaRPr/>
          </a:p>
          <a:p>
            <a:pPr marL="457200" marR="0" lvl="0" indent="-342900" algn="l" rtl="0">
              <a:lnSpc>
                <a:spcPct val="100000"/>
              </a:lnSpc>
              <a:spcBef>
                <a:spcPts val="1600"/>
              </a:spcBef>
              <a:spcAft>
                <a:spcPts val="0"/>
              </a:spcAft>
              <a:buClr>
                <a:schemeClr val="dk2"/>
              </a:buClr>
              <a:buSzPts val="1800"/>
              <a:buFont typeface="Arial"/>
              <a:buChar char="•"/>
            </a:pPr>
            <a:r>
              <a:rPr lang="en" sz="1600" b="0" i="0" u="none" strike="noStrike" cap="none">
                <a:solidFill>
                  <a:srgbClr val="003C71"/>
                </a:solidFill>
                <a:latin typeface="Arial"/>
                <a:ea typeface="Arial"/>
                <a:cs typeface="Arial"/>
                <a:sym typeface="Arial"/>
              </a:rPr>
              <a:t>Provide technical assistance and training on Section 508 to federal agencies.</a:t>
            </a:r>
            <a:endParaRPr/>
          </a:p>
          <a:p>
            <a:pPr marL="457200" marR="0" lvl="0" indent="-342900" algn="l" rtl="0">
              <a:lnSpc>
                <a:spcPct val="100000"/>
              </a:lnSpc>
              <a:spcBef>
                <a:spcPts val="1600"/>
              </a:spcBef>
              <a:spcAft>
                <a:spcPts val="0"/>
              </a:spcAft>
              <a:buClr>
                <a:schemeClr val="dk2"/>
              </a:buClr>
              <a:buSzPts val="1800"/>
              <a:buFont typeface="Arial"/>
              <a:buChar char="•"/>
            </a:pPr>
            <a:r>
              <a:rPr lang="en" sz="1600" b="0" i="0" u="none" strike="noStrike" cap="none">
                <a:solidFill>
                  <a:srgbClr val="003C71"/>
                </a:solidFill>
                <a:latin typeface="Arial"/>
                <a:ea typeface="Arial"/>
                <a:cs typeface="Arial"/>
                <a:sym typeface="Arial"/>
              </a:rPr>
              <a:t>Support the development of accessibility tools and best practices.</a:t>
            </a:r>
            <a:endParaRPr/>
          </a:p>
          <a:p>
            <a:pPr marL="457200" marR="0" lvl="0" indent="-342900" algn="l" rtl="0">
              <a:lnSpc>
                <a:spcPct val="100000"/>
              </a:lnSpc>
              <a:spcBef>
                <a:spcPts val="1600"/>
              </a:spcBef>
              <a:spcAft>
                <a:spcPts val="0"/>
              </a:spcAft>
              <a:buClr>
                <a:schemeClr val="dk2"/>
              </a:buClr>
              <a:buSzPts val="1800"/>
              <a:buFont typeface="Arial"/>
              <a:buChar char="•"/>
            </a:pPr>
            <a:r>
              <a:rPr lang="en" sz="1600" b="0" i="0" u="none" strike="noStrike" cap="none">
                <a:solidFill>
                  <a:srgbClr val="003C71"/>
                </a:solidFill>
                <a:latin typeface="Arial"/>
                <a:ea typeface="Arial"/>
                <a:cs typeface="Arial"/>
                <a:sym typeface="Arial"/>
              </a:rPr>
              <a:t>Contribute to U.S. and worldwide accessibility communities in support of agency mission to promote equality for people with disabilities.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4"/>
          <p:cNvSpPr txBox="1">
            <a:spLocks noGrp="1"/>
          </p:cNvSpPr>
          <p:nvPr>
            <p:ph type="title"/>
          </p:nvPr>
        </p:nvSpPr>
        <p:spPr>
          <a:xfrm>
            <a:off x="838200" y="197877"/>
            <a:ext cx="10515600" cy="1325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4800"/>
              <a:buFont typeface="Calibri"/>
              <a:buNone/>
            </a:pPr>
            <a:r>
              <a:rPr lang="en"/>
              <a:t>Assessment Mandate and Background</a:t>
            </a:r>
            <a:endParaRPr/>
          </a:p>
        </p:txBody>
      </p:sp>
      <p:sp>
        <p:nvSpPr>
          <p:cNvPr id="245" name="Google Shape;245;p4"/>
          <p:cNvSpPr txBox="1">
            <a:spLocks noGrp="1"/>
          </p:cNvSpPr>
          <p:nvPr>
            <p:ph type="body" idx="1"/>
          </p:nvPr>
        </p:nvSpPr>
        <p:spPr>
          <a:xfrm>
            <a:off x="384500" y="1583728"/>
            <a:ext cx="11250300" cy="3377100"/>
          </a:xfrm>
          <a:prstGeom prst="rect">
            <a:avLst/>
          </a:prstGeom>
          <a:noFill/>
          <a:ln>
            <a:noFill/>
          </a:ln>
        </p:spPr>
        <p:txBody>
          <a:bodyPr spcFirstLastPara="1" wrap="square" lIns="91425" tIns="45700" rIns="91425" bIns="45700" anchor="ctr" anchorCtr="0">
            <a:normAutofit/>
          </a:bodyPr>
          <a:lstStyle/>
          <a:p>
            <a:pPr marL="0" lvl="0" indent="0" algn="l" rtl="0">
              <a:lnSpc>
                <a:spcPct val="80000"/>
              </a:lnSpc>
              <a:spcBef>
                <a:spcPts val="1000"/>
              </a:spcBef>
              <a:spcAft>
                <a:spcPts val="0"/>
              </a:spcAft>
              <a:buSzPts val="1800"/>
              <a:buNone/>
            </a:pPr>
            <a:r>
              <a:rPr lang="en" sz="3100">
                <a:solidFill>
                  <a:srgbClr val="003C71"/>
                </a:solidFill>
                <a:latin typeface="Arial"/>
                <a:ea typeface="Arial"/>
                <a:cs typeface="Arial"/>
                <a:sym typeface="Arial"/>
              </a:rPr>
              <a:t>GSA in consultation with Office of Management and Budget (OMB) and US Access Board, provides:</a:t>
            </a:r>
            <a:endParaRPr sz="3100">
              <a:solidFill>
                <a:srgbClr val="003C71"/>
              </a:solidFill>
              <a:latin typeface="Arial"/>
              <a:ea typeface="Arial"/>
              <a:cs typeface="Arial"/>
              <a:sym typeface="Arial"/>
            </a:endParaRPr>
          </a:p>
          <a:p>
            <a:pPr marL="628650" lvl="0" indent="-276225" algn="l" rtl="0">
              <a:lnSpc>
                <a:spcPct val="80000"/>
              </a:lnSpc>
              <a:spcBef>
                <a:spcPts val="1000"/>
              </a:spcBef>
              <a:spcAft>
                <a:spcPts val="0"/>
              </a:spcAft>
              <a:buClr>
                <a:srgbClr val="003C71"/>
              </a:buClr>
              <a:buSzPts val="2400"/>
              <a:buFont typeface="Arial"/>
              <a:buChar char="•"/>
            </a:pPr>
            <a:r>
              <a:rPr lang="en" sz="2400">
                <a:solidFill>
                  <a:srgbClr val="003C71"/>
                </a:solidFill>
                <a:latin typeface="Arial"/>
                <a:ea typeface="Arial"/>
                <a:cs typeface="Arial"/>
                <a:sym typeface="Arial"/>
              </a:rPr>
              <a:t>Comprehensive assessment of Section 508 compliance at both the reporting entity and government level</a:t>
            </a:r>
            <a:endParaRPr sz="2400">
              <a:solidFill>
                <a:srgbClr val="003C71"/>
              </a:solidFill>
              <a:latin typeface="Arial"/>
              <a:ea typeface="Arial"/>
              <a:cs typeface="Arial"/>
              <a:sym typeface="Arial"/>
            </a:endParaRPr>
          </a:p>
          <a:p>
            <a:pPr marL="628650" lvl="0" indent="-276225" algn="l" rtl="0">
              <a:lnSpc>
                <a:spcPct val="80000"/>
              </a:lnSpc>
              <a:spcBef>
                <a:spcPts val="1000"/>
              </a:spcBef>
              <a:spcAft>
                <a:spcPts val="0"/>
              </a:spcAft>
              <a:buClr>
                <a:srgbClr val="003C71"/>
              </a:buClr>
              <a:buSzPts val="2400"/>
              <a:buFont typeface="Arial"/>
              <a:buChar char="•"/>
            </a:pPr>
            <a:r>
              <a:rPr lang="en" sz="2400">
                <a:solidFill>
                  <a:srgbClr val="003C71"/>
                </a:solidFill>
                <a:latin typeface="Arial"/>
                <a:ea typeface="Arial"/>
                <a:cs typeface="Arial"/>
                <a:sym typeface="Arial"/>
              </a:rPr>
              <a:t>Recommendations for improving Section 508 compliance</a:t>
            </a:r>
            <a:endParaRPr sz="2400">
              <a:solidFill>
                <a:srgbClr val="003C71"/>
              </a:solidFill>
              <a:latin typeface="Arial"/>
              <a:ea typeface="Arial"/>
              <a:cs typeface="Arial"/>
              <a:sym typeface="Arial"/>
            </a:endParaRPr>
          </a:p>
          <a:p>
            <a:pPr marL="628650" lvl="0" indent="-276225" algn="l" rtl="0">
              <a:lnSpc>
                <a:spcPct val="80000"/>
              </a:lnSpc>
              <a:spcBef>
                <a:spcPts val="1000"/>
              </a:spcBef>
              <a:spcAft>
                <a:spcPts val="0"/>
              </a:spcAft>
              <a:buClr>
                <a:srgbClr val="003C71"/>
              </a:buClr>
              <a:buSzPts val="2400"/>
              <a:buFont typeface="Arial"/>
              <a:buChar char="•"/>
            </a:pPr>
            <a:r>
              <a:rPr lang="en" sz="2400">
                <a:solidFill>
                  <a:srgbClr val="003C71"/>
                </a:solidFill>
                <a:latin typeface="Arial"/>
                <a:ea typeface="Arial"/>
                <a:cs typeface="Arial"/>
                <a:sym typeface="Arial"/>
              </a:rPr>
              <a:t>GSA actions taken in the last 12 months and those to be taken in the next 12 months to improve accessibility across government</a:t>
            </a:r>
            <a:endParaRPr sz="2400">
              <a:solidFill>
                <a:srgbClr val="003C71"/>
              </a:solidFill>
              <a:latin typeface="Arial"/>
              <a:ea typeface="Arial"/>
              <a:cs typeface="Arial"/>
              <a:sym typeface="Arial"/>
            </a:endParaRPr>
          </a:p>
        </p:txBody>
      </p:sp>
      <p:sp>
        <p:nvSpPr>
          <p:cNvPr id="246" name="Google Shape;246;p4"/>
          <p:cNvSpPr txBox="1"/>
          <p:nvPr/>
        </p:nvSpPr>
        <p:spPr>
          <a:xfrm>
            <a:off x="867450" y="4772050"/>
            <a:ext cx="1348800" cy="4542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2133"/>
              </a:spcAft>
              <a:buClr>
                <a:srgbClr val="000000"/>
              </a:buClr>
              <a:buSzPts val="1733"/>
              <a:buFont typeface="Arial"/>
              <a:buNone/>
            </a:pPr>
            <a:r>
              <a:rPr lang="en" sz="1700" b="1" i="0" u="none" strike="noStrike" cap="none">
                <a:solidFill>
                  <a:srgbClr val="003C71"/>
                </a:solidFill>
                <a:latin typeface="Roboto"/>
                <a:ea typeface="Roboto"/>
                <a:cs typeface="Roboto"/>
                <a:sym typeface="Roboto"/>
              </a:rPr>
              <a:t>Dec 2022</a:t>
            </a:r>
            <a:endParaRPr sz="1700" b="1" i="0" u="none" strike="noStrike" cap="none">
              <a:solidFill>
                <a:srgbClr val="003C71"/>
              </a:solidFill>
              <a:latin typeface="Roboto"/>
              <a:ea typeface="Roboto"/>
              <a:cs typeface="Roboto"/>
              <a:sym typeface="Roboto"/>
            </a:endParaRPr>
          </a:p>
        </p:txBody>
      </p:sp>
      <p:sp>
        <p:nvSpPr>
          <p:cNvPr id="247" name="Google Shape;247;p4"/>
          <p:cNvSpPr txBox="1"/>
          <p:nvPr/>
        </p:nvSpPr>
        <p:spPr>
          <a:xfrm>
            <a:off x="0" y="5147975"/>
            <a:ext cx="3083700" cy="571500"/>
          </a:xfrm>
          <a:prstGeom prst="rect">
            <a:avLst/>
          </a:prstGeom>
          <a:noFill/>
          <a:ln>
            <a:noFill/>
          </a:ln>
        </p:spPr>
        <p:txBody>
          <a:bodyPr spcFirstLastPara="1" wrap="square" lIns="121900" tIns="121900" rIns="121900" bIns="121900" anchor="t" anchorCtr="0">
            <a:noAutofit/>
          </a:bodyPr>
          <a:lstStyle/>
          <a:p>
            <a:pPr marL="0" marR="0" lvl="0" indent="0" algn="ctr" rtl="0">
              <a:lnSpc>
                <a:spcPct val="100000"/>
              </a:lnSpc>
              <a:spcBef>
                <a:spcPts val="0"/>
              </a:spcBef>
              <a:spcAft>
                <a:spcPts val="0"/>
              </a:spcAft>
              <a:buClr>
                <a:srgbClr val="000000"/>
              </a:buClr>
              <a:buSzPts val="1467"/>
              <a:buFont typeface="Arial"/>
              <a:buNone/>
            </a:pPr>
            <a:r>
              <a:rPr lang="en" sz="1500" b="1" i="0" u="none" strike="noStrike" cap="none">
                <a:solidFill>
                  <a:srgbClr val="003C71"/>
                </a:solidFill>
                <a:latin typeface="Roboto"/>
                <a:ea typeface="Roboto"/>
                <a:cs typeface="Roboto"/>
                <a:sym typeface="Roboto"/>
              </a:rPr>
              <a:t>Assessment Mandated</a:t>
            </a:r>
            <a:endParaRPr sz="1500" b="1" i="0" u="none" strike="noStrike" cap="none">
              <a:solidFill>
                <a:srgbClr val="003C71"/>
              </a:solidFill>
              <a:latin typeface="Roboto"/>
              <a:ea typeface="Roboto"/>
              <a:cs typeface="Roboto"/>
              <a:sym typeface="Roboto"/>
            </a:endParaRPr>
          </a:p>
          <a:p>
            <a:pPr marL="0" marR="0" lvl="0" indent="0" algn="ctr" rtl="0">
              <a:lnSpc>
                <a:spcPct val="100000"/>
              </a:lnSpc>
              <a:spcBef>
                <a:spcPts val="0"/>
              </a:spcBef>
              <a:spcAft>
                <a:spcPts val="2133"/>
              </a:spcAft>
              <a:buClr>
                <a:srgbClr val="000000"/>
              </a:buClr>
              <a:buSzPts val="1200"/>
              <a:buFont typeface="Arial"/>
              <a:buNone/>
            </a:pPr>
            <a:endParaRPr sz="1500" b="1" i="0" u="none" strike="noStrike" cap="none">
              <a:solidFill>
                <a:srgbClr val="003C71"/>
              </a:solidFill>
              <a:latin typeface="Roboto"/>
              <a:ea typeface="Roboto"/>
              <a:cs typeface="Roboto"/>
              <a:sym typeface="Roboto"/>
            </a:endParaRPr>
          </a:p>
        </p:txBody>
      </p:sp>
      <p:sp>
        <p:nvSpPr>
          <p:cNvPr id="248" name="Google Shape;248;p4"/>
          <p:cNvSpPr txBox="1"/>
          <p:nvPr/>
        </p:nvSpPr>
        <p:spPr>
          <a:xfrm>
            <a:off x="1484075" y="6050650"/>
            <a:ext cx="2743200" cy="571500"/>
          </a:xfrm>
          <a:prstGeom prst="rect">
            <a:avLst/>
          </a:prstGeom>
          <a:noFill/>
          <a:ln>
            <a:noFill/>
          </a:ln>
        </p:spPr>
        <p:txBody>
          <a:bodyPr spcFirstLastPara="1" wrap="square" lIns="121900" tIns="121900" rIns="121900" bIns="121900" anchor="t" anchorCtr="0">
            <a:noAutofit/>
          </a:bodyPr>
          <a:lstStyle/>
          <a:p>
            <a:pPr marL="0" marR="0" lvl="0" indent="0" algn="ctr" rtl="0">
              <a:lnSpc>
                <a:spcPct val="100000"/>
              </a:lnSpc>
              <a:spcBef>
                <a:spcPts val="0"/>
              </a:spcBef>
              <a:spcAft>
                <a:spcPts val="0"/>
              </a:spcAft>
              <a:buClr>
                <a:srgbClr val="000000"/>
              </a:buClr>
              <a:buSzPts val="1733"/>
              <a:buFont typeface="Arial"/>
              <a:buNone/>
            </a:pPr>
            <a:r>
              <a:rPr lang="en" sz="1733" b="1" i="0" u="none" strike="noStrike" cap="none">
                <a:solidFill>
                  <a:srgbClr val="003C71"/>
                </a:solidFill>
                <a:latin typeface="Roboto"/>
                <a:ea typeface="Roboto"/>
                <a:cs typeface="Roboto"/>
                <a:sym typeface="Roboto"/>
              </a:rPr>
              <a:t>January to March 2023</a:t>
            </a:r>
            <a:endParaRPr sz="1733" b="1" i="0" u="none" strike="noStrike" cap="none">
              <a:solidFill>
                <a:srgbClr val="003C71"/>
              </a:solidFill>
              <a:latin typeface="Roboto"/>
              <a:ea typeface="Roboto"/>
              <a:cs typeface="Roboto"/>
              <a:sym typeface="Roboto"/>
            </a:endParaRPr>
          </a:p>
          <a:p>
            <a:pPr marL="0" marR="0" lvl="0" indent="0" algn="ctr" rtl="0">
              <a:lnSpc>
                <a:spcPct val="100000"/>
              </a:lnSpc>
              <a:spcBef>
                <a:spcPts val="0"/>
              </a:spcBef>
              <a:spcAft>
                <a:spcPts val="0"/>
              </a:spcAft>
              <a:buClr>
                <a:srgbClr val="000000"/>
              </a:buClr>
              <a:buSzPts val="1733"/>
              <a:buFont typeface="Arial"/>
              <a:buNone/>
            </a:pPr>
            <a:r>
              <a:rPr lang="en" sz="1733" b="1" i="0" u="none" strike="noStrike" cap="none">
                <a:solidFill>
                  <a:srgbClr val="003C71"/>
                </a:solidFill>
                <a:latin typeface="Roboto"/>
                <a:ea typeface="Roboto"/>
                <a:cs typeface="Roboto"/>
                <a:sym typeface="Roboto"/>
              </a:rPr>
              <a:t>Criteria Development</a:t>
            </a:r>
            <a:endParaRPr sz="1733" b="1" i="0" u="none" strike="noStrike" cap="none">
              <a:solidFill>
                <a:srgbClr val="003C71"/>
              </a:solidFill>
              <a:latin typeface="Roboto"/>
              <a:ea typeface="Roboto"/>
              <a:cs typeface="Roboto"/>
              <a:sym typeface="Roboto"/>
            </a:endParaRPr>
          </a:p>
        </p:txBody>
      </p:sp>
      <p:sp>
        <p:nvSpPr>
          <p:cNvPr id="249" name="Google Shape;249;p4"/>
          <p:cNvSpPr txBox="1"/>
          <p:nvPr/>
        </p:nvSpPr>
        <p:spPr>
          <a:xfrm>
            <a:off x="2814804" y="4772050"/>
            <a:ext cx="2847000" cy="454200"/>
          </a:xfrm>
          <a:prstGeom prst="rect">
            <a:avLst/>
          </a:prstGeom>
          <a:noFill/>
          <a:ln>
            <a:noFill/>
          </a:ln>
        </p:spPr>
        <p:txBody>
          <a:bodyPr spcFirstLastPara="1" wrap="square" lIns="121900" tIns="121900" rIns="121900" bIns="121900" anchor="t" anchorCtr="0">
            <a:noAutofit/>
          </a:bodyPr>
          <a:lstStyle/>
          <a:p>
            <a:pPr marL="0" marR="0" lvl="0" indent="0" algn="ctr" rtl="0">
              <a:lnSpc>
                <a:spcPct val="115000"/>
              </a:lnSpc>
              <a:spcBef>
                <a:spcPts val="0"/>
              </a:spcBef>
              <a:spcAft>
                <a:spcPts val="2133"/>
              </a:spcAft>
              <a:buClr>
                <a:srgbClr val="000000"/>
              </a:buClr>
              <a:buSzPts val="1733"/>
              <a:buFont typeface="Arial"/>
              <a:buNone/>
            </a:pPr>
            <a:r>
              <a:rPr lang="en" sz="1700" b="1" i="0" u="none" strike="noStrike" cap="none">
                <a:solidFill>
                  <a:srgbClr val="003C71"/>
                </a:solidFill>
                <a:latin typeface="Roboto"/>
                <a:ea typeface="Roboto"/>
                <a:cs typeface="Roboto"/>
                <a:sym typeface="Roboto"/>
              </a:rPr>
              <a:t>April 2023</a:t>
            </a:r>
            <a:endParaRPr sz="1700" b="1" i="0" u="none" strike="noStrike" cap="none">
              <a:solidFill>
                <a:srgbClr val="003C71"/>
              </a:solidFill>
              <a:latin typeface="Roboto"/>
              <a:ea typeface="Roboto"/>
              <a:cs typeface="Roboto"/>
              <a:sym typeface="Roboto"/>
            </a:endParaRPr>
          </a:p>
        </p:txBody>
      </p:sp>
      <p:sp>
        <p:nvSpPr>
          <p:cNvPr id="250" name="Google Shape;250;p4"/>
          <p:cNvSpPr txBox="1"/>
          <p:nvPr/>
        </p:nvSpPr>
        <p:spPr>
          <a:xfrm>
            <a:off x="2995669" y="5147975"/>
            <a:ext cx="2407800" cy="603000"/>
          </a:xfrm>
          <a:prstGeom prst="rect">
            <a:avLst/>
          </a:prstGeom>
          <a:noFill/>
          <a:ln>
            <a:noFill/>
          </a:ln>
        </p:spPr>
        <p:txBody>
          <a:bodyPr spcFirstLastPara="1" wrap="square" lIns="121900" tIns="121900" rIns="121900" bIns="121900" anchor="t" anchorCtr="0">
            <a:noAutofit/>
          </a:bodyPr>
          <a:lstStyle/>
          <a:p>
            <a:pPr marL="0" marR="0" lvl="0" indent="0" algn="ctr" rtl="0">
              <a:lnSpc>
                <a:spcPct val="100000"/>
              </a:lnSpc>
              <a:spcBef>
                <a:spcPts val="0"/>
              </a:spcBef>
              <a:spcAft>
                <a:spcPts val="0"/>
              </a:spcAft>
              <a:buClr>
                <a:srgbClr val="000000"/>
              </a:buClr>
              <a:buSzPts val="1467"/>
              <a:buFont typeface="Arial"/>
              <a:buNone/>
            </a:pPr>
            <a:r>
              <a:rPr lang="en" sz="1500" b="1" i="0" u="none" strike="noStrike" cap="none">
                <a:solidFill>
                  <a:srgbClr val="003C71"/>
                </a:solidFill>
                <a:latin typeface="Roboto"/>
                <a:ea typeface="Roboto"/>
                <a:cs typeface="Roboto"/>
                <a:sym typeface="Roboto"/>
              </a:rPr>
              <a:t>Criteria publicly released</a:t>
            </a:r>
            <a:endParaRPr sz="1500" b="1" i="0" u="none" strike="noStrike" cap="none">
              <a:solidFill>
                <a:srgbClr val="003C71"/>
              </a:solidFill>
              <a:latin typeface="Roboto"/>
              <a:ea typeface="Roboto"/>
              <a:cs typeface="Roboto"/>
              <a:sym typeface="Roboto"/>
            </a:endParaRPr>
          </a:p>
        </p:txBody>
      </p:sp>
      <p:sp>
        <p:nvSpPr>
          <p:cNvPr id="251" name="Google Shape;251;p4"/>
          <p:cNvSpPr txBox="1"/>
          <p:nvPr/>
        </p:nvSpPr>
        <p:spPr>
          <a:xfrm>
            <a:off x="4037253" y="6050650"/>
            <a:ext cx="3326100" cy="571500"/>
          </a:xfrm>
          <a:prstGeom prst="rect">
            <a:avLst/>
          </a:prstGeom>
          <a:noFill/>
          <a:ln>
            <a:noFill/>
          </a:ln>
        </p:spPr>
        <p:txBody>
          <a:bodyPr spcFirstLastPara="1" wrap="square" lIns="121900" tIns="121900" rIns="121900" bIns="121900" anchor="t" anchorCtr="0">
            <a:noAutofit/>
          </a:bodyPr>
          <a:lstStyle/>
          <a:p>
            <a:pPr marL="0" marR="0" lvl="0" indent="0" algn="ctr" rtl="0">
              <a:lnSpc>
                <a:spcPct val="100000"/>
              </a:lnSpc>
              <a:spcBef>
                <a:spcPts val="0"/>
              </a:spcBef>
              <a:spcAft>
                <a:spcPts val="0"/>
              </a:spcAft>
              <a:buClr>
                <a:srgbClr val="000000"/>
              </a:buClr>
              <a:buSzPts val="1733"/>
              <a:buFont typeface="Arial"/>
              <a:buNone/>
            </a:pPr>
            <a:r>
              <a:rPr lang="en" sz="1733" b="1" i="0" u="none" strike="noStrike" cap="none">
                <a:solidFill>
                  <a:srgbClr val="003C71"/>
                </a:solidFill>
                <a:latin typeface="Roboto"/>
                <a:ea typeface="Roboto"/>
                <a:cs typeface="Roboto"/>
                <a:sym typeface="Roboto"/>
              </a:rPr>
              <a:t>April to August 2023</a:t>
            </a:r>
            <a:endParaRPr sz="1733" b="1" i="0" u="none" strike="noStrike" cap="none">
              <a:solidFill>
                <a:srgbClr val="003C71"/>
              </a:solidFill>
              <a:latin typeface="Roboto"/>
              <a:ea typeface="Roboto"/>
              <a:cs typeface="Roboto"/>
              <a:sym typeface="Roboto"/>
            </a:endParaRPr>
          </a:p>
          <a:p>
            <a:pPr marL="0" marR="0" lvl="0" indent="0" algn="ctr" rtl="0">
              <a:lnSpc>
                <a:spcPct val="100000"/>
              </a:lnSpc>
              <a:spcBef>
                <a:spcPts val="0"/>
              </a:spcBef>
              <a:spcAft>
                <a:spcPts val="0"/>
              </a:spcAft>
              <a:buClr>
                <a:srgbClr val="000000"/>
              </a:buClr>
              <a:buSzPts val="1733"/>
              <a:buFont typeface="Arial"/>
              <a:buNone/>
            </a:pPr>
            <a:r>
              <a:rPr lang="en" sz="1733" b="1" i="0" u="none" strike="noStrike" cap="none">
                <a:solidFill>
                  <a:srgbClr val="003C71"/>
                </a:solidFill>
                <a:latin typeface="Roboto"/>
                <a:ea typeface="Roboto"/>
                <a:cs typeface="Roboto"/>
                <a:sym typeface="Roboto"/>
              </a:rPr>
              <a:t>Data Collection/Tool Release</a:t>
            </a:r>
            <a:endParaRPr sz="1733" b="1" i="0" u="none" strike="noStrike" cap="none">
              <a:solidFill>
                <a:srgbClr val="003C71"/>
              </a:solidFill>
              <a:latin typeface="Roboto"/>
              <a:ea typeface="Roboto"/>
              <a:cs typeface="Roboto"/>
              <a:sym typeface="Roboto"/>
            </a:endParaRPr>
          </a:p>
        </p:txBody>
      </p:sp>
      <p:sp>
        <p:nvSpPr>
          <p:cNvPr id="252" name="Google Shape;252;p4"/>
          <p:cNvSpPr txBox="1"/>
          <p:nvPr/>
        </p:nvSpPr>
        <p:spPr>
          <a:xfrm>
            <a:off x="5774169" y="4772050"/>
            <a:ext cx="2847000" cy="454200"/>
          </a:xfrm>
          <a:prstGeom prst="rect">
            <a:avLst/>
          </a:prstGeom>
          <a:noFill/>
          <a:ln>
            <a:noFill/>
          </a:ln>
        </p:spPr>
        <p:txBody>
          <a:bodyPr spcFirstLastPara="1" wrap="square" lIns="121900" tIns="121900" rIns="121900" bIns="121900" anchor="t" anchorCtr="0">
            <a:noAutofit/>
          </a:bodyPr>
          <a:lstStyle/>
          <a:p>
            <a:pPr marL="0" marR="0" lvl="0" indent="0" algn="ctr" rtl="0">
              <a:lnSpc>
                <a:spcPct val="115000"/>
              </a:lnSpc>
              <a:spcBef>
                <a:spcPts val="0"/>
              </a:spcBef>
              <a:spcAft>
                <a:spcPts val="2133"/>
              </a:spcAft>
              <a:buClr>
                <a:srgbClr val="000000"/>
              </a:buClr>
              <a:buSzPts val="1733"/>
              <a:buFont typeface="Arial"/>
              <a:buNone/>
            </a:pPr>
            <a:r>
              <a:rPr lang="en" sz="1700" b="1" i="0" u="none" strike="noStrike" cap="none">
                <a:solidFill>
                  <a:srgbClr val="003C71"/>
                </a:solidFill>
                <a:latin typeface="Roboto"/>
                <a:ea typeface="Roboto"/>
                <a:cs typeface="Roboto"/>
                <a:sym typeface="Roboto"/>
              </a:rPr>
              <a:t>August 2023</a:t>
            </a:r>
            <a:endParaRPr sz="1700" b="1" i="0" u="none" strike="noStrike" cap="none">
              <a:solidFill>
                <a:srgbClr val="003C71"/>
              </a:solidFill>
              <a:latin typeface="Roboto"/>
              <a:ea typeface="Roboto"/>
              <a:cs typeface="Roboto"/>
              <a:sym typeface="Roboto"/>
            </a:endParaRPr>
          </a:p>
        </p:txBody>
      </p:sp>
      <p:sp>
        <p:nvSpPr>
          <p:cNvPr id="253" name="Google Shape;253;p4"/>
          <p:cNvSpPr txBox="1"/>
          <p:nvPr/>
        </p:nvSpPr>
        <p:spPr>
          <a:xfrm>
            <a:off x="5967475" y="5147975"/>
            <a:ext cx="2407800" cy="365100"/>
          </a:xfrm>
          <a:prstGeom prst="rect">
            <a:avLst/>
          </a:prstGeom>
          <a:noFill/>
          <a:ln>
            <a:noFill/>
          </a:ln>
        </p:spPr>
        <p:txBody>
          <a:bodyPr spcFirstLastPara="1" wrap="square" lIns="121900" tIns="121900" rIns="121900" bIns="121900" anchor="t" anchorCtr="0">
            <a:noAutofit/>
          </a:bodyPr>
          <a:lstStyle/>
          <a:p>
            <a:pPr marL="0" marR="0" lvl="0" indent="0" algn="ctr" rtl="0">
              <a:lnSpc>
                <a:spcPct val="100000"/>
              </a:lnSpc>
              <a:spcBef>
                <a:spcPts val="0"/>
              </a:spcBef>
              <a:spcAft>
                <a:spcPts val="0"/>
              </a:spcAft>
              <a:buClr>
                <a:srgbClr val="000000"/>
              </a:buClr>
              <a:buSzPts val="1467"/>
              <a:buFont typeface="Arial"/>
              <a:buNone/>
            </a:pPr>
            <a:r>
              <a:rPr lang="en" sz="1500" b="1" i="0" u="none" strike="noStrike" cap="none">
                <a:solidFill>
                  <a:srgbClr val="003C71"/>
                </a:solidFill>
                <a:latin typeface="Roboto"/>
                <a:ea typeface="Roboto"/>
                <a:cs typeface="Roboto"/>
                <a:sym typeface="Roboto"/>
              </a:rPr>
              <a:t>Responses submitted</a:t>
            </a:r>
            <a:endParaRPr sz="1500" b="1" i="0" u="none" strike="noStrike" cap="none">
              <a:solidFill>
                <a:srgbClr val="003C71"/>
              </a:solidFill>
              <a:latin typeface="Roboto"/>
              <a:ea typeface="Roboto"/>
              <a:cs typeface="Roboto"/>
              <a:sym typeface="Roboto"/>
            </a:endParaRPr>
          </a:p>
        </p:txBody>
      </p:sp>
      <p:sp>
        <p:nvSpPr>
          <p:cNvPr id="254" name="Google Shape;254;p4"/>
          <p:cNvSpPr txBox="1"/>
          <p:nvPr/>
        </p:nvSpPr>
        <p:spPr>
          <a:xfrm>
            <a:off x="7139448" y="6050650"/>
            <a:ext cx="3014854" cy="571500"/>
          </a:xfrm>
          <a:prstGeom prst="rect">
            <a:avLst/>
          </a:prstGeom>
          <a:noFill/>
          <a:ln>
            <a:noFill/>
          </a:ln>
        </p:spPr>
        <p:txBody>
          <a:bodyPr spcFirstLastPara="1" wrap="square" lIns="121900" tIns="121900" rIns="121900" bIns="121900" anchor="t" anchorCtr="0">
            <a:noAutofit/>
          </a:bodyPr>
          <a:lstStyle/>
          <a:p>
            <a:pPr marL="0" marR="0" lvl="0" indent="0" algn="ctr" rtl="0">
              <a:lnSpc>
                <a:spcPct val="100000"/>
              </a:lnSpc>
              <a:spcBef>
                <a:spcPts val="0"/>
              </a:spcBef>
              <a:spcAft>
                <a:spcPts val="0"/>
              </a:spcAft>
              <a:buClr>
                <a:srgbClr val="000000"/>
              </a:buClr>
              <a:buSzPts val="1733"/>
              <a:buFont typeface="Arial"/>
              <a:buNone/>
            </a:pPr>
            <a:r>
              <a:rPr lang="en" sz="1733" b="1" i="0" u="none" strike="noStrike" cap="none">
                <a:solidFill>
                  <a:srgbClr val="003C71"/>
                </a:solidFill>
                <a:latin typeface="Roboto"/>
                <a:ea typeface="Roboto"/>
                <a:cs typeface="Roboto"/>
                <a:sym typeface="Roboto"/>
              </a:rPr>
              <a:t>August to December 2023</a:t>
            </a:r>
            <a:endParaRPr sz="1733" b="1" i="0" u="none" strike="noStrike" cap="none">
              <a:solidFill>
                <a:srgbClr val="003C71"/>
              </a:solidFill>
              <a:latin typeface="Roboto"/>
              <a:ea typeface="Roboto"/>
              <a:cs typeface="Roboto"/>
              <a:sym typeface="Roboto"/>
            </a:endParaRPr>
          </a:p>
          <a:p>
            <a:pPr marL="0" marR="0" lvl="0" indent="0" algn="ctr" rtl="0">
              <a:lnSpc>
                <a:spcPct val="100000"/>
              </a:lnSpc>
              <a:spcBef>
                <a:spcPts val="0"/>
              </a:spcBef>
              <a:spcAft>
                <a:spcPts val="0"/>
              </a:spcAft>
              <a:buClr>
                <a:srgbClr val="000000"/>
              </a:buClr>
              <a:buSzPts val="1733"/>
              <a:buFont typeface="Arial"/>
              <a:buNone/>
            </a:pPr>
            <a:r>
              <a:rPr lang="en" sz="1733" b="1" i="0" u="none" strike="noStrike" cap="none">
                <a:solidFill>
                  <a:srgbClr val="003C71"/>
                </a:solidFill>
                <a:latin typeface="Roboto"/>
                <a:ea typeface="Roboto"/>
                <a:cs typeface="Roboto"/>
                <a:sym typeface="Roboto"/>
              </a:rPr>
              <a:t>Report and Approval</a:t>
            </a:r>
            <a:endParaRPr sz="1733" b="1" i="0" u="none" strike="noStrike" cap="none">
              <a:solidFill>
                <a:srgbClr val="003C71"/>
              </a:solidFill>
              <a:latin typeface="Roboto"/>
              <a:ea typeface="Roboto"/>
              <a:cs typeface="Roboto"/>
              <a:sym typeface="Roboto"/>
            </a:endParaRPr>
          </a:p>
        </p:txBody>
      </p:sp>
      <p:sp>
        <p:nvSpPr>
          <p:cNvPr id="255" name="Google Shape;255;p4"/>
          <p:cNvSpPr txBox="1"/>
          <p:nvPr/>
        </p:nvSpPr>
        <p:spPr>
          <a:xfrm>
            <a:off x="9390105" y="4772050"/>
            <a:ext cx="1515162" cy="454200"/>
          </a:xfrm>
          <a:prstGeom prst="rect">
            <a:avLst/>
          </a:prstGeom>
          <a:noFill/>
          <a:ln>
            <a:noFill/>
          </a:ln>
        </p:spPr>
        <p:txBody>
          <a:bodyPr spcFirstLastPara="1" wrap="square" lIns="121900" tIns="121900" rIns="121900" bIns="121900" anchor="t" anchorCtr="0">
            <a:noAutofit/>
          </a:bodyPr>
          <a:lstStyle/>
          <a:p>
            <a:pPr marL="0" marR="0" lvl="0" indent="0" algn="ctr" rtl="0">
              <a:lnSpc>
                <a:spcPct val="115000"/>
              </a:lnSpc>
              <a:spcBef>
                <a:spcPts val="0"/>
              </a:spcBef>
              <a:spcAft>
                <a:spcPts val="2133"/>
              </a:spcAft>
              <a:buClr>
                <a:srgbClr val="000000"/>
              </a:buClr>
              <a:buSzPts val="1600"/>
              <a:buFont typeface="Arial"/>
              <a:buNone/>
            </a:pPr>
            <a:r>
              <a:rPr lang="en" sz="1700" b="1" i="0" u="none" strike="noStrike" cap="none">
                <a:solidFill>
                  <a:srgbClr val="003C71"/>
                </a:solidFill>
                <a:latin typeface="Roboto"/>
                <a:ea typeface="Roboto"/>
                <a:cs typeface="Roboto"/>
                <a:sym typeface="Roboto"/>
              </a:rPr>
              <a:t>Dec 2023</a:t>
            </a:r>
            <a:endParaRPr sz="1700" b="1" i="0" u="none" strike="noStrike" cap="none">
              <a:solidFill>
                <a:srgbClr val="003C71"/>
              </a:solidFill>
              <a:latin typeface="Roboto"/>
              <a:ea typeface="Roboto"/>
              <a:cs typeface="Roboto"/>
              <a:sym typeface="Roboto"/>
            </a:endParaRPr>
          </a:p>
        </p:txBody>
      </p:sp>
      <p:sp>
        <p:nvSpPr>
          <p:cNvPr id="256" name="Google Shape;256;p4"/>
          <p:cNvSpPr txBox="1"/>
          <p:nvPr/>
        </p:nvSpPr>
        <p:spPr>
          <a:xfrm>
            <a:off x="8475200" y="5147975"/>
            <a:ext cx="3326100" cy="439200"/>
          </a:xfrm>
          <a:prstGeom prst="rect">
            <a:avLst/>
          </a:prstGeom>
          <a:noFill/>
          <a:ln>
            <a:noFill/>
          </a:ln>
        </p:spPr>
        <p:txBody>
          <a:bodyPr spcFirstLastPara="1" wrap="square" lIns="121900" tIns="121900" rIns="121900" bIns="121900"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500" b="1" i="0" u="none" strike="noStrike" cap="none">
                <a:solidFill>
                  <a:srgbClr val="003C71"/>
                </a:solidFill>
                <a:latin typeface="Roboto"/>
                <a:ea typeface="Roboto"/>
                <a:cs typeface="Roboto"/>
                <a:sym typeface="Roboto"/>
              </a:rPr>
              <a:t>Assessment Report Submitted</a:t>
            </a:r>
            <a:endParaRPr sz="1500" b="1" i="0" u="none" strike="noStrike" cap="none">
              <a:solidFill>
                <a:srgbClr val="003C71"/>
              </a:solidFill>
              <a:latin typeface="Roboto"/>
              <a:ea typeface="Roboto"/>
              <a:cs typeface="Roboto"/>
              <a:sym typeface="Roboto"/>
            </a:endParaRPr>
          </a:p>
        </p:txBody>
      </p:sp>
      <p:grpSp>
        <p:nvGrpSpPr>
          <p:cNvPr id="257" name="Google Shape;257;p4">
            <a:extLst>
              <a:ext uri="{C183D7F6-B498-43B3-948B-1728B52AA6E4}">
                <adec:decorative xmlns:adec="http://schemas.microsoft.com/office/drawing/2017/decorative" val="1"/>
              </a:ext>
            </a:extLst>
          </p:cNvPr>
          <p:cNvGrpSpPr/>
          <p:nvPr/>
        </p:nvGrpSpPr>
        <p:grpSpPr>
          <a:xfrm>
            <a:off x="1493800" y="5589946"/>
            <a:ext cx="8748296" cy="509704"/>
            <a:chOff x="1493800" y="5589946"/>
            <a:chExt cx="8748296" cy="509704"/>
          </a:xfrm>
        </p:grpSpPr>
        <p:sp>
          <p:nvSpPr>
            <p:cNvPr id="258" name="Google Shape;258;p4"/>
            <p:cNvSpPr/>
            <p:nvPr/>
          </p:nvSpPr>
          <p:spPr>
            <a:xfrm>
              <a:off x="1493800" y="5589946"/>
              <a:ext cx="115223" cy="112968"/>
            </a:xfrm>
            <a:prstGeom prst="ellipse">
              <a:avLst/>
            </a:prstGeom>
            <a:solidFill>
              <a:srgbClr val="000000"/>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cxnSp>
          <p:nvCxnSpPr>
            <p:cNvPr id="259" name="Google Shape;259;p4"/>
            <p:cNvCxnSpPr/>
            <p:nvPr/>
          </p:nvCxnSpPr>
          <p:spPr>
            <a:xfrm>
              <a:off x="1551412" y="5654041"/>
              <a:ext cx="0" cy="439402"/>
            </a:xfrm>
            <a:prstGeom prst="straightConnector1">
              <a:avLst/>
            </a:prstGeom>
            <a:noFill/>
            <a:ln w="9525" cap="flat" cmpd="sng">
              <a:solidFill>
                <a:srgbClr val="000000"/>
              </a:solidFill>
              <a:prstDash val="solid"/>
              <a:round/>
              <a:headEnd type="none" w="sm" len="sm"/>
              <a:tailEnd type="none" w="sm" len="sm"/>
            </a:ln>
          </p:spPr>
        </p:cxnSp>
        <p:sp>
          <p:nvSpPr>
            <p:cNvPr id="260" name="Google Shape;260;p4"/>
            <p:cNvSpPr/>
            <p:nvPr/>
          </p:nvSpPr>
          <p:spPr>
            <a:xfrm>
              <a:off x="1551179" y="5916350"/>
              <a:ext cx="2676358" cy="178503"/>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Calibri"/>
                <a:ea typeface="Calibri"/>
                <a:cs typeface="Calibri"/>
                <a:sym typeface="Calibri"/>
              </a:endParaRPr>
            </a:p>
          </p:txBody>
        </p:sp>
        <p:sp>
          <p:nvSpPr>
            <p:cNvPr id="261" name="Google Shape;261;p4"/>
            <p:cNvSpPr/>
            <p:nvPr/>
          </p:nvSpPr>
          <p:spPr>
            <a:xfrm>
              <a:off x="4138518" y="5594408"/>
              <a:ext cx="174710" cy="112968"/>
            </a:xfrm>
            <a:prstGeom prst="ellipse">
              <a:avLst/>
            </a:prstGeom>
            <a:solidFill>
              <a:srgbClr val="000000"/>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cxnSp>
          <p:nvCxnSpPr>
            <p:cNvPr id="262" name="Google Shape;262;p4"/>
            <p:cNvCxnSpPr/>
            <p:nvPr/>
          </p:nvCxnSpPr>
          <p:spPr>
            <a:xfrm>
              <a:off x="4225873" y="5658503"/>
              <a:ext cx="0" cy="439402"/>
            </a:xfrm>
            <a:prstGeom prst="straightConnector1">
              <a:avLst/>
            </a:prstGeom>
            <a:noFill/>
            <a:ln w="9525" cap="flat" cmpd="sng">
              <a:solidFill>
                <a:srgbClr val="000000"/>
              </a:solidFill>
              <a:prstDash val="solid"/>
              <a:round/>
              <a:headEnd type="none" w="sm" len="sm"/>
              <a:tailEnd type="none" w="sm" len="sm"/>
            </a:ln>
          </p:spPr>
        </p:cxnSp>
        <p:sp>
          <p:nvSpPr>
            <p:cNvPr id="263" name="Google Shape;263;p4"/>
            <p:cNvSpPr/>
            <p:nvPr/>
          </p:nvSpPr>
          <p:spPr>
            <a:xfrm>
              <a:off x="4227203" y="5933902"/>
              <a:ext cx="2955300" cy="163200"/>
            </a:xfrm>
            <a:prstGeom prst="rect">
              <a:avLst/>
            </a:prstGeom>
            <a:solidFill>
              <a:srgbClr val="93C47D"/>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264" name="Google Shape;264;p4"/>
            <p:cNvSpPr/>
            <p:nvPr/>
          </p:nvSpPr>
          <p:spPr>
            <a:xfrm>
              <a:off x="7095396" y="5594468"/>
              <a:ext cx="174900" cy="113100"/>
            </a:xfrm>
            <a:prstGeom prst="ellipse">
              <a:avLst/>
            </a:prstGeom>
            <a:solidFill>
              <a:srgbClr val="000000"/>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cxnSp>
          <p:nvCxnSpPr>
            <p:cNvPr id="265" name="Google Shape;265;p4"/>
            <p:cNvCxnSpPr/>
            <p:nvPr/>
          </p:nvCxnSpPr>
          <p:spPr>
            <a:xfrm>
              <a:off x="7182754" y="5626532"/>
              <a:ext cx="0" cy="439200"/>
            </a:xfrm>
            <a:prstGeom prst="straightConnector1">
              <a:avLst/>
            </a:prstGeom>
            <a:noFill/>
            <a:ln w="9525" cap="flat" cmpd="sng">
              <a:solidFill>
                <a:srgbClr val="000000"/>
              </a:solidFill>
              <a:prstDash val="solid"/>
              <a:round/>
              <a:headEnd type="none" w="sm" len="sm"/>
              <a:tailEnd type="none" w="sm" len="sm"/>
            </a:ln>
          </p:spPr>
        </p:cxnSp>
        <p:sp>
          <p:nvSpPr>
            <p:cNvPr id="266" name="Google Shape;266;p4"/>
            <p:cNvSpPr/>
            <p:nvPr/>
          </p:nvSpPr>
          <p:spPr>
            <a:xfrm>
              <a:off x="7182750" y="5916350"/>
              <a:ext cx="2971800" cy="1833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267" name="Google Shape;267;p4"/>
            <p:cNvSpPr/>
            <p:nvPr/>
          </p:nvSpPr>
          <p:spPr>
            <a:xfrm>
              <a:off x="10067196" y="5594468"/>
              <a:ext cx="174900" cy="113100"/>
            </a:xfrm>
            <a:prstGeom prst="ellipse">
              <a:avLst/>
            </a:prstGeom>
            <a:solidFill>
              <a:srgbClr val="000000"/>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cxnSp>
          <p:nvCxnSpPr>
            <p:cNvPr id="268" name="Google Shape;268;p4"/>
            <p:cNvCxnSpPr/>
            <p:nvPr/>
          </p:nvCxnSpPr>
          <p:spPr>
            <a:xfrm>
              <a:off x="10154554" y="5626532"/>
              <a:ext cx="0" cy="439200"/>
            </a:xfrm>
            <a:prstGeom prst="straightConnector1">
              <a:avLst/>
            </a:prstGeom>
            <a:noFill/>
            <a:ln w="9525" cap="flat" cmpd="sng">
              <a:solidFill>
                <a:srgbClr val="000000"/>
              </a:solidFill>
              <a:prstDash val="solid"/>
              <a:round/>
              <a:headEnd type="none" w="sm" len="sm"/>
              <a:tailEnd type="none" w="sm" len="sm"/>
            </a:ln>
          </p:spPr>
        </p:cxnSp>
      </p:grpSp>
      <p:sp>
        <p:nvSpPr>
          <p:cNvPr id="269" name="Google Shape;269;p4"/>
          <p:cNvSpPr txBox="1">
            <a:spLocks noGrp="1"/>
          </p:cNvSpPr>
          <p:nvPr>
            <p:ph type="sldNum" idx="12"/>
          </p:nvPr>
        </p:nvSpPr>
        <p:spPr>
          <a:xfrm>
            <a:off x="10895800" y="6127750"/>
            <a:ext cx="6105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5"/>
          <p:cNvSpPr txBox="1">
            <a:spLocks noGrp="1"/>
          </p:cNvSpPr>
          <p:nvPr>
            <p:ph type="title"/>
          </p:nvPr>
        </p:nvSpPr>
        <p:spPr>
          <a:xfrm>
            <a:off x="831850" y="1013702"/>
            <a:ext cx="10515600" cy="2852737"/>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lt1"/>
              </a:buClr>
              <a:buSzPts val="6000"/>
              <a:buFont typeface="Calibri"/>
              <a:buNone/>
            </a:pPr>
            <a:r>
              <a:rPr lang="en"/>
              <a:t>Criteria and Tool Development</a:t>
            </a:r>
            <a:endParaRPr/>
          </a:p>
        </p:txBody>
      </p:sp>
      <p:sp>
        <p:nvSpPr>
          <p:cNvPr id="275" name="Google Shape;27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6"/>
          <p:cNvSpPr txBox="1">
            <a:spLocks noGrp="1"/>
          </p:cNvSpPr>
          <p:nvPr>
            <p:ph type="title"/>
          </p:nvPr>
        </p:nvSpPr>
        <p:spPr>
          <a:xfrm>
            <a:off x="838200" y="188149"/>
            <a:ext cx="10515600" cy="1325700"/>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4800"/>
              <a:buFont typeface="Calibri"/>
              <a:buNone/>
            </a:pPr>
            <a:r>
              <a:rPr lang="en" dirty="0"/>
              <a:t>Criteria (Question) Development</a:t>
            </a:r>
            <a:endParaRPr dirty="0"/>
          </a:p>
        </p:txBody>
      </p:sp>
      <p:sp>
        <p:nvSpPr>
          <p:cNvPr id="281" name="Google Shape;281;p6"/>
          <p:cNvSpPr txBox="1">
            <a:spLocks noGrp="1"/>
          </p:cNvSpPr>
          <p:nvPr>
            <p:ph type="body" idx="1"/>
          </p:nvPr>
        </p:nvSpPr>
        <p:spPr>
          <a:xfrm>
            <a:off x="731200" y="2118775"/>
            <a:ext cx="9708300" cy="4602600"/>
          </a:xfrm>
          <a:prstGeom prst="rect">
            <a:avLst/>
          </a:prstGeom>
          <a:noFill/>
          <a:ln>
            <a:noFill/>
          </a:ln>
        </p:spPr>
        <p:txBody>
          <a:bodyPr spcFirstLastPara="1" wrap="square" lIns="91425" tIns="45700" rIns="91425" bIns="45700" anchor="ctr" anchorCtr="0">
            <a:normAutofit fontScale="77500" lnSpcReduction="20000"/>
          </a:bodyPr>
          <a:lstStyle/>
          <a:p>
            <a:pPr marL="0" lvl="0" indent="0" algn="l" rtl="0">
              <a:lnSpc>
                <a:spcPct val="100000"/>
              </a:lnSpc>
              <a:spcBef>
                <a:spcPts val="1000"/>
              </a:spcBef>
              <a:spcAft>
                <a:spcPts val="0"/>
              </a:spcAft>
              <a:buSzPct val="64516"/>
              <a:buNone/>
            </a:pPr>
            <a:r>
              <a:rPr lang="en">
                <a:solidFill>
                  <a:srgbClr val="003C71"/>
                </a:solidFill>
                <a:latin typeface="Arial"/>
                <a:ea typeface="Arial"/>
                <a:cs typeface="Arial"/>
                <a:sym typeface="Arial"/>
              </a:rPr>
              <a:t>Reviewed existing models for accessibility maturity</a:t>
            </a:r>
            <a:endParaRPr>
              <a:solidFill>
                <a:srgbClr val="003C71"/>
              </a:solidFill>
              <a:latin typeface="Arial"/>
              <a:ea typeface="Arial"/>
              <a:cs typeface="Arial"/>
              <a:sym typeface="Arial"/>
            </a:endParaRPr>
          </a:p>
          <a:p>
            <a:pPr marL="400050" lvl="0" indent="-351109" algn="l" rtl="0">
              <a:lnSpc>
                <a:spcPct val="100000"/>
              </a:lnSpc>
              <a:spcBef>
                <a:spcPts val="1000"/>
              </a:spcBef>
              <a:spcAft>
                <a:spcPts val="0"/>
              </a:spcAft>
              <a:buClr>
                <a:srgbClr val="003C71"/>
              </a:buClr>
              <a:buSzPct val="104284"/>
              <a:buChar char="•"/>
            </a:pPr>
            <a:r>
              <a:rPr lang="en">
                <a:solidFill>
                  <a:srgbClr val="003C71"/>
                </a:solidFill>
                <a:latin typeface="Arial"/>
                <a:ea typeface="Arial"/>
                <a:cs typeface="Arial"/>
                <a:sym typeface="Arial"/>
              </a:rPr>
              <a:t>R</a:t>
            </a:r>
            <a:r>
              <a:rPr lang="en" sz="3550">
                <a:solidFill>
                  <a:srgbClr val="003C71"/>
                </a:solidFill>
                <a:latin typeface="Arial"/>
                <a:ea typeface="Arial"/>
                <a:cs typeface="Arial"/>
                <a:sym typeface="Arial"/>
              </a:rPr>
              <a:t>eviewed general models of maturity</a:t>
            </a:r>
            <a:endParaRPr sz="3550">
              <a:solidFill>
                <a:srgbClr val="003C71"/>
              </a:solidFill>
              <a:latin typeface="Arial"/>
              <a:ea typeface="Arial"/>
              <a:cs typeface="Arial"/>
              <a:sym typeface="Arial"/>
            </a:endParaRPr>
          </a:p>
          <a:p>
            <a:pPr marL="400050" lvl="0" indent="-346169" algn="l" rtl="0">
              <a:lnSpc>
                <a:spcPct val="100000"/>
              </a:lnSpc>
              <a:spcBef>
                <a:spcPts val="1000"/>
              </a:spcBef>
              <a:spcAft>
                <a:spcPts val="0"/>
              </a:spcAft>
              <a:buClr>
                <a:srgbClr val="003C71"/>
              </a:buClr>
              <a:buSzPct val="100000"/>
              <a:buFont typeface="Arial"/>
              <a:buChar char="•"/>
            </a:pPr>
            <a:r>
              <a:rPr lang="en" sz="3550">
                <a:solidFill>
                  <a:srgbClr val="003C71"/>
                </a:solidFill>
                <a:latin typeface="Arial"/>
                <a:ea typeface="Arial"/>
                <a:cs typeface="Arial"/>
                <a:sym typeface="Arial"/>
              </a:rPr>
              <a:t>Discussed and generated questions to address information and communications technology (ICT) conformance across government</a:t>
            </a:r>
            <a:endParaRPr sz="3550">
              <a:solidFill>
                <a:srgbClr val="003C71"/>
              </a:solidFill>
              <a:latin typeface="Arial"/>
              <a:ea typeface="Arial"/>
              <a:cs typeface="Arial"/>
              <a:sym typeface="Arial"/>
            </a:endParaRPr>
          </a:p>
          <a:p>
            <a:pPr marL="400050" lvl="0" indent="-348630" algn="l" rtl="0">
              <a:lnSpc>
                <a:spcPct val="100000"/>
              </a:lnSpc>
              <a:spcBef>
                <a:spcPts val="1000"/>
              </a:spcBef>
              <a:spcAft>
                <a:spcPts val="0"/>
              </a:spcAft>
              <a:buClr>
                <a:srgbClr val="003C71"/>
              </a:buClr>
              <a:buSzPct val="101408"/>
              <a:buFont typeface="Arial"/>
              <a:buChar char="•"/>
            </a:pPr>
            <a:r>
              <a:rPr lang="en" sz="3550">
                <a:solidFill>
                  <a:srgbClr val="003C71"/>
                </a:solidFill>
                <a:latin typeface="Arial"/>
                <a:ea typeface="Arial"/>
                <a:cs typeface="Arial"/>
                <a:sym typeface="Arial"/>
              </a:rPr>
              <a:t>Conducted iterativ</a:t>
            </a:r>
            <a:r>
              <a:rPr lang="en">
                <a:solidFill>
                  <a:srgbClr val="003C71"/>
                </a:solidFill>
                <a:latin typeface="Arial"/>
                <a:ea typeface="Arial"/>
                <a:cs typeface="Arial"/>
                <a:sym typeface="Arial"/>
              </a:rPr>
              <a:t>e process to refine and develop questions looking to balance three primary factors:</a:t>
            </a:r>
            <a:endParaRPr>
              <a:solidFill>
                <a:srgbClr val="003C71"/>
              </a:solidFill>
              <a:latin typeface="Arial"/>
              <a:ea typeface="Arial"/>
              <a:cs typeface="Arial"/>
              <a:sym typeface="Arial"/>
            </a:endParaRPr>
          </a:p>
          <a:p>
            <a:pPr marL="690562" lvl="1" indent="-274096" algn="l" rtl="0">
              <a:lnSpc>
                <a:spcPct val="100000"/>
              </a:lnSpc>
              <a:spcBef>
                <a:spcPts val="1000"/>
              </a:spcBef>
              <a:spcAft>
                <a:spcPts val="0"/>
              </a:spcAft>
              <a:buClr>
                <a:srgbClr val="003C71"/>
              </a:buClr>
              <a:buSzPct val="100000"/>
              <a:buFont typeface="Arial"/>
              <a:buChar char="▪"/>
            </a:pPr>
            <a:r>
              <a:rPr lang="en" sz="3150">
                <a:solidFill>
                  <a:srgbClr val="003C71"/>
                </a:solidFill>
                <a:latin typeface="Arial"/>
                <a:ea typeface="Arial"/>
                <a:cs typeface="Arial"/>
                <a:sym typeface="Arial"/>
              </a:rPr>
              <a:t>Importance of the criteria (i.e., relevance)</a:t>
            </a:r>
            <a:endParaRPr sz="3150">
              <a:solidFill>
                <a:srgbClr val="003C71"/>
              </a:solidFill>
              <a:latin typeface="Arial"/>
              <a:ea typeface="Arial"/>
              <a:cs typeface="Arial"/>
              <a:sym typeface="Arial"/>
            </a:endParaRPr>
          </a:p>
          <a:p>
            <a:pPr marL="690562" lvl="1" indent="-274096" algn="l" rtl="0">
              <a:lnSpc>
                <a:spcPct val="100000"/>
              </a:lnSpc>
              <a:spcBef>
                <a:spcPts val="1000"/>
              </a:spcBef>
              <a:spcAft>
                <a:spcPts val="0"/>
              </a:spcAft>
              <a:buClr>
                <a:srgbClr val="003C71"/>
              </a:buClr>
              <a:buSzPct val="100000"/>
              <a:buFont typeface="Arial"/>
              <a:buChar char="▪"/>
            </a:pPr>
            <a:r>
              <a:rPr lang="en" sz="3150">
                <a:solidFill>
                  <a:srgbClr val="003C71"/>
                </a:solidFill>
                <a:latin typeface="Arial"/>
                <a:ea typeface="Arial"/>
                <a:cs typeface="Arial"/>
                <a:sym typeface="Arial"/>
              </a:rPr>
              <a:t>Analytical benefit of the criteria. Will it accurately describe the accessibility situation for that specific topic?</a:t>
            </a:r>
            <a:endParaRPr sz="3150">
              <a:solidFill>
                <a:srgbClr val="003C71"/>
              </a:solidFill>
              <a:latin typeface="Arial"/>
              <a:ea typeface="Arial"/>
              <a:cs typeface="Arial"/>
              <a:sym typeface="Arial"/>
            </a:endParaRPr>
          </a:p>
          <a:p>
            <a:pPr marL="690562" lvl="1" indent="-274096" algn="l" rtl="0">
              <a:lnSpc>
                <a:spcPct val="100000"/>
              </a:lnSpc>
              <a:spcBef>
                <a:spcPts val="1000"/>
              </a:spcBef>
              <a:spcAft>
                <a:spcPts val="0"/>
              </a:spcAft>
              <a:buClr>
                <a:srgbClr val="003C71"/>
              </a:buClr>
              <a:buSzPct val="100000"/>
              <a:buFont typeface="Arial"/>
              <a:buChar char="▪"/>
            </a:pPr>
            <a:r>
              <a:rPr lang="en" sz="3150">
                <a:solidFill>
                  <a:srgbClr val="003C71"/>
                </a:solidFill>
                <a:latin typeface="Arial"/>
                <a:ea typeface="Arial"/>
                <a:cs typeface="Arial"/>
                <a:sym typeface="Arial"/>
              </a:rPr>
              <a:t>Burden/Level of effort for agencies to respond</a:t>
            </a:r>
            <a:endParaRPr sz="3150">
              <a:solidFill>
                <a:srgbClr val="003C71"/>
              </a:solidFill>
              <a:latin typeface="Arial"/>
              <a:ea typeface="Arial"/>
              <a:cs typeface="Arial"/>
              <a:sym typeface="Arial"/>
            </a:endParaRPr>
          </a:p>
        </p:txBody>
      </p:sp>
      <p:sp>
        <p:nvSpPr>
          <p:cNvPr id="282" name="Google Shape;282;p6"/>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7"/>
          <p:cNvSpPr txBox="1">
            <a:spLocks noGrp="1"/>
          </p:cNvSpPr>
          <p:nvPr>
            <p:ph type="title"/>
          </p:nvPr>
        </p:nvSpPr>
        <p:spPr>
          <a:xfrm>
            <a:off x="838200" y="188149"/>
            <a:ext cx="10515600" cy="1325563"/>
          </a:xfrm>
          <a:prstGeom prst="rect">
            <a:avLst/>
          </a:prstGeom>
          <a:noFill/>
          <a:ln>
            <a:noFill/>
          </a:ln>
        </p:spPr>
        <p:txBody>
          <a:bodyPr spcFirstLastPara="1" wrap="square" lIns="121900" tIns="121900" rIns="121900" bIns="121900" anchor="ctr" anchorCtr="0">
            <a:noAutofit/>
          </a:bodyPr>
          <a:lstStyle/>
          <a:p>
            <a:pPr marL="0" lvl="0" indent="0" algn="ctr" rtl="0">
              <a:lnSpc>
                <a:spcPct val="100000"/>
              </a:lnSpc>
              <a:spcBef>
                <a:spcPts val="0"/>
              </a:spcBef>
              <a:spcAft>
                <a:spcPts val="0"/>
              </a:spcAft>
              <a:buClr>
                <a:schemeClr val="lt1"/>
              </a:buClr>
              <a:buSzPts val="4800"/>
              <a:buFont typeface="Calibri"/>
              <a:buNone/>
            </a:pPr>
            <a:r>
              <a:rPr lang="en" dirty="0"/>
              <a:t>Assessment Criteria</a:t>
            </a:r>
            <a:endParaRPr dirty="0"/>
          </a:p>
        </p:txBody>
      </p:sp>
      <p:sp>
        <p:nvSpPr>
          <p:cNvPr id="288" name="Google Shape;288;p7"/>
          <p:cNvSpPr/>
          <p:nvPr/>
        </p:nvSpPr>
        <p:spPr>
          <a:xfrm>
            <a:off x="290000" y="1760971"/>
            <a:ext cx="5646800" cy="4656800"/>
          </a:xfrm>
          <a:prstGeom prst="rect">
            <a:avLst/>
          </a:prstGeom>
          <a:solidFill>
            <a:schemeClr val="lt1"/>
          </a:solidFill>
          <a:ln w="9525" cap="flat" cmpd="sng">
            <a:solidFill>
              <a:srgbClr val="303030"/>
            </a:solidFill>
            <a:prstDash val="solid"/>
            <a:round/>
            <a:headEnd type="none" w="sm" len="sm"/>
            <a:tailEnd type="none" w="sm" len="sm"/>
          </a:ln>
        </p:spPr>
        <p:txBody>
          <a:bodyPr spcFirstLastPara="1" wrap="square" lIns="121900" tIns="121900" rIns="121900" bIns="121900" anchor="t" anchorCtr="0">
            <a:noAutofit/>
          </a:bodyPr>
          <a:lstStyle/>
          <a:p>
            <a:pPr marL="0" marR="0" lvl="0" indent="0" algn="ctr" rtl="0">
              <a:lnSpc>
                <a:spcPct val="100000"/>
              </a:lnSpc>
              <a:spcBef>
                <a:spcPts val="0"/>
              </a:spcBef>
              <a:spcAft>
                <a:spcPts val="0"/>
              </a:spcAft>
              <a:buClr>
                <a:srgbClr val="000000"/>
              </a:buClr>
              <a:buSzPts val="2133"/>
              <a:buFont typeface="Arial"/>
              <a:buNone/>
            </a:pPr>
            <a:r>
              <a:rPr lang="en" sz="2133" b="1" i="0" u="none" strike="noStrike" cap="none">
                <a:solidFill>
                  <a:srgbClr val="003C71"/>
                </a:solidFill>
                <a:latin typeface="Calibri"/>
                <a:ea typeface="Calibri"/>
                <a:cs typeface="Calibri"/>
                <a:sym typeface="Calibri"/>
              </a:rPr>
              <a:t>43 Accessibility Maturity Questions</a:t>
            </a:r>
            <a:endParaRPr sz="2133" b="1" i="0" u="none" strike="noStrike" cap="none">
              <a:solidFill>
                <a:srgbClr val="003C71"/>
              </a:solidFill>
              <a:latin typeface="Calibri"/>
              <a:ea typeface="Calibri"/>
              <a:cs typeface="Calibri"/>
              <a:sym typeface="Calibri"/>
            </a:endParaRPr>
          </a:p>
          <a:p>
            <a:pPr marL="0" marR="0" lvl="0" indent="0" algn="l" rtl="0">
              <a:lnSpc>
                <a:spcPct val="100000"/>
              </a:lnSpc>
              <a:spcBef>
                <a:spcPts val="667"/>
              </a:spcBef>
              <a:spcAft>
                <a:spcPts val="0"/>
              </a:spcAft>
              <a:buClr>
                <a:srgbClr val="000000"/>
              </a:buClr>
              <a:buSzPts val="2133"/>
              <a:buFont typeface="Arial"/>
              <a:buNone/>
            </a:pPr>
            <a:r>
              <a:rPr lang="en" sz="2133" b="0" i="0" u="none" strike="noStrike" cap="none">
                <a:solidFill>
                  <a:srgbClr val="003C71"/>
                </a:solidFill>
                <a:latin typeface="Calibri"/>
                <a:ea typeface="Calibri"/>
                <a:cs typeface="Calibri"/>
                <a:sym typeface="Calibri"/>
              </a:rPr>
              <a:t>Questions focus on assessing maturity and health of respondent accessibility. Categories are:</a:t>
            </a:r>
            <a:endParaRPr sz="2133" b="0" i="0" u="none" strike="noStrike" cap="none">
              <a:solidFill>
                <a:srgbClr val="003C71"/>
              </a:solidFill>
              <a:latin typeface="Calibri"/>
              <a:ea typeface="Calibri"/>
              <a:cs typeface="Calibri"/>
              <a:sym typeface="Calibri"/>
            </a:endParaRPr>
          </a:p>
          <a:p>
            <a:pPr marL="514350" marR="0" lvl="0" indent="-311150" algn="l" rtl="0">
              <a:lnSpc>
                <a:spcPct val="100000"/>
              </a:lnSpc>
              <a:spcBef>
                <a:spcPts val="667"/>
              </a:spcBef>
              <a:spcAft>
                <a:spcPts val="0"/>
              </a:spcAft>
              <a:buClr>
                <a:srgbClr val="003C71"/>
              </a:buClr>
              <a:buSzPts val="1600"/>
              <a:buFont typeface="Calibri"/>
              <a:buChar char="●"/>
            </a:pPr>
            <a:r>
              <a:rPr lang="en" sz="2133" b="0" i="0" u="none" strike="noStrike" cap="none">
                <a:solidFill>
                  <a:srgbClr val="003C71"/>
                </a:solidFill>
                <a:latin typeface="Calibri"/>
                <a:ea typeface="Calibri"/>
                <a:cs typeface="Calibri"/>
                <a:sym typeface="Calibri"/>
              </a:rPr>
              <a:t>IT Accessibility Program Office</a:t>
            </a:r>
            <a:endParaRPr sz="2133" b="0" i="0" u="none" strike="noStrike" cap="none">
              <a:solidFill>
                <a:srgbClr val="003C71"/>
              </a:solidFill>
              <a:latin typeface="Calibri"/>
              <a:ea typeface="Calibri"/>
              <a:cs typeface="Calibri"/>
              <a:sym typeface="Calibri"/>
            </a:endParaRPr>
          </a:p>
          <a:p>
            <a:pPr marL="514350" marR="0" lvl="0" indent="-311150" algn="l" rtl="0">
              <a:lnSpc>
                <a:spcPct val="100000"/>
              </a:lnSpc>
              <a:spcBef>
                <a:spcPts val="0"/>
              </a:spcBef>
              <a:spcAft>
                <a:spcPts val="0"/>
              </a:spcAft>
              <a:buClr>
                <a:srgbClr val="003C71"/>
              </a:buClr>
              <a:buSzPts val="1600"/>
              <a:buFont typeface="Calibri"/>
              <a:buChar char="●"/>
            </a:pPr>
            <a:r>
              <a:rPr lang="en" sz="2133" b="0" i="0" u="none" strike="noStrike" cap="none">
                <a:solidFill>
                  <a:srgbClr val="003C71"/>
                </a:solidFill>
                <a:latin typeface="Calibri"/>
                <a:ea typeface="Calibri"/>
                <a:cs typeface="Calibri"/>
                <a:sym typeface="Calibri"/>
              </a:rPr>
              <a:t>Policies, Procedure and Practices</a:t>
            </a:r>
            <a:endParaRPr sz="2133" b="0" i="0" u="none" strike="noStrike" cap="none">
              <a:solidFill>
                <a:srgbClr val="003C71"/>
              </a:solidFill>
              <a:latin typeface="Calibri"/>
              <a:ea typeface="Calibri"/>
              <a:cs typeface="Calibri"/>
              <a:sym typeface="Calibri"/>
            </a:endParaRPr>
          </a:p>
          <a:p>
            <a:pPr marL="514350" marR="0" lvl="0" indent="-311150" algn="l" rtl="0">
              <a:lnSpc>
                <a:spcPct val="100000"/>
              </a:lnSpc>
              <a:spcBef>
                <a:spcPts val="0"/>
              </a:spcBef>
              <a:spcAft>
                <a:spcPts val="0"/>
              </a:spcAft>
              <a:buClr>
                <a:srgbClr val="003C71"/>
              </a:buClr>
              <a:buSzPts val="1600"/>
              <a:buFont typeface="Calibri"/>
              <a:buChar char="●"/>
            </a:pPr>
            <a:r>
              <a:rPr lang="en" sz="2133" b="0" i="0" u="none" strike="noStrike" cap="none">
                <a:solidFill>
                  <a:srgbClr val="003C71"/>
                </a:solidFill>
                <a:latin typeface="Calibri"/>
                <a:ea typeface="Calibri"/>
                <a:cs typeface="Calibri"/>
                <a:sym typeface="Calibri"/>
              </a:rPr>
              <a:t>Acquisition and Procurement</a:t>
            </a:r>
            <a:endParaRPr sz="2133" b="0" i="0" u="none" strike="noStrike" cap="none">
              <a:solidFill>
                <a:srgbClr val="003C71"/>
              </a:solidFill>
              <a:latin typeface="Calibri"/>
              <a:ea typeface="Calibri"/>
              <a:cs typeface="Calibri"/>
              <a:sym typeface="Calibri"/>
            </a:endParaRPr>
          </a:p>
          <a:p>
            <a:pPr marL="514350" marR="0" lvl="0" indent="-311150" algn="l" rtl="0">
              <a:lnSpc>
                <a:spcPct val="100000"/>
              </a:lnSpc>
              <a:spcBef>
                <a:spcPts val="0"/>
              </a:spcBef>
              <a:spcAft>
                <a:spcPts val="0"/>
              </a:spcAft>
              <a:buClr>
                <a:srgbClr val="003C71"/>
              </a:buClr>
              <a:buSzPts val="1600"/>
              <a:buFont typeface="Calibri"/>
              <a:buChar char="●"/>
            </a:pPr>
            <a:r>
              <a:rPr lang="en" sz="2133" b="0" i="0" u="none" strike="noStrike" cap="none">
                <a:solidFill>
                  <a:srgbClr val="003C71"/>
                </a:solidFill>
                <a:latin typeface="Calibri"/>
                <a:ea typeface="Calibri"/>
                <a:cs typeface="Calibri"/>
                <a:sym typeface="Calibri"/>
              </a:rPr>
              <a:t>Technology Lifecycle Activities</a:t>
            </a:r>
            <a:endParaRPr sz="2133" b="0" i="0" u="none" strike="noStrike" cap="none">
              <a:solidFill>
                <a:srgbClr val="003C71"/>
              </a:solidFill>
              <a:latin typeface="Calibri"/>
              <a:ea typeface="Calibri"/>
              <a:cs typeface="Calibri"/>
              <a:sym typeface="Calibri"/>
            </a:endParaRPr>
          </a:p>
          <a:p>
            <a:pPr marL="514350" marR="0" lvl="0" indent="-311150" algn="l" rtl="0">
              <a:lnSpc>
                <a:spcPct val="100000"/>
              </a:lnSpc>
              <a:spcBef>
                <a:spcPts val="0"/>
              </a:spcBef>
              <a:spcAft>
                <a:spcPts val="0"/>
              </a:spcAft>
              <a:buClr>
                <a:srgbClr val="003C71"/>
              </a:buClr>
              <a:buSzPts val="1600"/>
              <a:buFont typeface="Calibri"/>
              <a:buChar char="●"/>
            </a:pPr>
            <a:r>
              <a:rPr lang="en" sz="2133" b="0" i="0" u="none" strike="noStrike" cap="none">
                <a:solidFill>
                  <a:srgbClr val="003C71"/>
                </a:solidFill>
                <a:latin typeface="Calibri"/>
                <a:ea typeface="Calibri"/>
                <a:cs typeface="Calibri"/>
                <a:sym typeface="Calibri"/>
              </a:rPr>
              <a:t>Testing and Validation</a:t>
            </a:r>
            <a:endParaRPr sz="2133" b="0" i="0" u="none" strike="noStrike" cap="none">
              <a:solidFill>
                <a:srgbClr val="003C71"/>
              </a:solidFill>
              <a:latin typeface="Calibri"/>
              <a:ea typeface="Calibri"/>
              <a:cs typeface="Calibri"/>
              <a:sym typeface="Calibri"/>
            </a:endParaRPr>
          </a:p>
          <a:p>
            <a:pPr marL="514350" marR="0" lvl="0" indent="-311150" algn="l" rtl="0">
              <a:lnSpc>
                <a:spcPct val="100000"/>
              </a:lnSpc>
              <a:spcBef>
                <a:spcPts val="0"/>
              </a:spcBef>
              <a:spcAft>
                <a:spcPts val="0"/>
              </a:spcAft>
              <a:buClr>
                <a:srgbClr val="003C71"/>
              </a:buClr>
              <a:buSzPts val="1600"/>
              <a:buFont typeface="Calibri"/>
              <a:buChar char="●"/>
            </a:pPr>
            <a:r>
              <a:rPr lang="en" sz="2133" b="0" i="0" u="none" strike="noStrike" cap="none">
                <a:solidFill>
                  <a:srgbClr val="003C71"/>
                </a:solidFill>
                <a:latin typeface="Calibri"/>
                <a:ea typeface="Calibri"/>
                <a:cs typeface="Calibri"/>
                <a:sym typeface="Calibri"/>
              </a:rPr>
              <a:t>Communications</a:t>
            </a:r>
            <a:endParaRPr sz="2133" b="0" i="0" u="none" strike="noStrike" cap="none">
              <a:solidFill>
                <a:srgbClr val="003C71"/>
              </a:solidFill>
              <a:latin typeface="Calibri"/>
              <a:ea typeface="Calibri"/>
              <a:cs typeface="Calibri"/>
              <a:sym typeface="Calibri"/>
            </a:endParaRPr>
          </a:p>
          <a:p>
            <a:pPr marL="514350" marR="0" lvl="0" indent="-311150" algn="l" rtl="0">
              <a:lnSpc>
                <a:spcPct val="100000"/>
              </a:lnSpc>
              <a:spcBef>
                <a:spcPts val="0"/>
              </a:spcBef>
              <a:spcAft>
                <a:spcPts val="0"/>
              </a:spcAft>
              <a:buClr>
                <a:srgbClr val="003C71"/>
              </a:buClr>
              <a:buSzPts val="1600"/>
              <a:buFont typeface="Calibri"/>
              <a:buChar char="●"/>
            </a:pPr>
            <a:r>
              <a:rPr lang="en" sz="2133" b="0" i="0" u="none" strike="noStrike" cap="none">
                <a:solidFill>
                  <a:srgbClr val="003C71"/>
                </a:solidFill>
                <a:latin typeface="Calibri"/>
                <a:ea typeface="Calibri"/>
                <a:cs typeface="Calibri"/>
                <a:sym typeface="Calibri"/>
              </a:rPr>
              <a:t>Content Creation</a:t>
            </a:r>
            <a:endParaRPr sz="2133" b="0" i="0" u="none" strike="noStrike" cap="none">
              <a:solidFill>
                <a:srgbClr val="003C71"/>
              </a:solidFill>
              <a:latin typeface="Calibri"/>
              <a:ea typeface="Calibri"/>
              <a:cs typeface="Calibri"/>
              <a:sym typeface="Calibri"/>
            </a:endParaRPr>
          </a:p>
          <a:p>
            <a:pPr marL="514350" marR="0" lvl="0" indent="-311150" algn="l" rtl="0">
              <a:lnSpc>
                <a:spcPct val="100000"/>
              </a:lnSpc>
              <a:spcBef>
                <a:spcPts val="0"/>
              </a:spcBef>
              <a:spcAft>
                <a:spcPts val="0"/>
              </a:spcAft>
              <a:buClr>
                <a:srgbClr val="003C71"/>
              </a:buClr>
              <a:buSzPts val="1600"/>
              <a:buFont typeface="Calibri"/>
              <a:buChar char="●"/>
            </a:pPr>
            <a:r>
              <a:rPr lang="en" sz="2133" b="0" i="0" u="none" strike="noStrike" cap="none">
                <a:solidFill>
                  <a:srgbClr val="003C71"/>
                </a:solidFill>
                <a:latin typeface="Calibri"/>
                <a:ea typeface="Calibri"/>
                <a:cs typeface="Calibri"/>
                <a:sym typeface="Calibri"/>
              </a:rPr>
              <a:t>Training</a:t>
            </a:r>
            <a:endParaRPr sz="2133" b="0" i="0" u="none" strike="noStrike" cap="none">
              <a:solidFill>
                <a:srgbClr val="003C71"/>
              </a:solidFill>
              <a:latin typeface="Calibri"/>
              <a:ea typeface="Calibri"/>
              <a:cs typeface="Calibri"/>
              <a:sym typeface="Calibri"/>
            </a:endParaRPr>
          </a:p>
          <a:p>
            <a:pPr marL="514350" marR="0" lvl="0" indent="-311150" algn="l" rtl="0">
              <a:lnSpc>
                <a:spcPct val="100000"/>
              </a:lnSpc>
              <a:spcBef>
                <a:spcPts val="0"/>
              </a:spcBef>
              <a:spcAft>
                <a:spcPts val="0"/>
              </a:spcAft>
              <a:buClr>
                <a:srgbClr val="003C71"/>
              </a:buClr>
              <a:buSzPts val="1600"/>
              <a:buFont typeface="Calibri"/>
              <a:buChar char="●"/>
            </a:pPr>
            <a:r>
              <a:rPr lang="en" sz="2133" b="0" i="0" u="none" strike="noStrike" cap="none">
                <a:solidFill>
                  <a:srgbClr val="003C71"/>
                </a:solidFill>
                <a:latin typeface="Calibri"/>
                <a:ea typeface="Calibri"/>
                <a:cs typeface="Calibri"/>
                <a:sym typeface="Calibri"/>
              </a:rPr>
              <a:t>Human Capital, Culture and Leadership</a:t>
            </a:r>
            <a:endParaRPr sz="2400" b="1" i="0" u="none" strike="noStrike" cap="none">
              <a:solidFill>
                <a:srgbClr val="003C71"/>
              </a:solidFill>
              <a:latin typeface="Calibri"/>
              <a:ea typeface="Calibri"/>
              <a:cs typeface="Calibri"/>
              <a:sym typeface="Calibri"/>
            </a:endParaRPr>
          </a:p>
        </p:txBody>
      </p:sp>
      <p:sp>
        <p:nvSpPr>
          <p:cNvPr id="289" name="Google Shape;289;p7"/>
          <p:cNvSpPr/>
          <p:nvPr/>
        </p:nvSpPr>
        <p:spPr>
          <a:xfrm>
            <a:off x="6260833" y="1774799"/>
            <a:ext cx="5577600" cy="2182000"/>
          </a:xfrm>
          <a:prstGeom prst="rect">
            <a:avLst/>
          </a:prstGeom>
          <a:solidFill>
            <a:schemeClr val="lt1"/>
          </a:solidFill>
          <a:ln w="9525" cap="flat" cmpd="sng">
            <a:solidFill>
              <a:srgbClr val="303030"/>
            </a:solidFill>
            <a:prstDash val="solid"/>
            <a:round/>
            <a:headEnd type="none" w="sm" len="sm"/>
            <a:tailEnd type="none" w="sm" len="sm"/>
          </a:ln>
        </p:spPr>
        <p:txBody>
          <a:bodyPr spcFirstLastPara="1" wrap="square" lIns="121900" tIns="121900" rIns="121900" bIns="121900" anchor="t" anchorCtr="0">
            <a:noAutofit/>
          </a:bodyPr>
          <a:lstStyle/>
          <a:p>
            <a:pPr marL="0" marR="0" lvl="0" indent="0" algn="ctr" rtl="0">
              <a:lnSpc>
                <a:spcPct val="100000"/>
              </a:lnSpc>
              <a:spcBef>
                <a:spcPts val="0"/>
              </a:spcBef>
              <a:spcAft>
                <a:spcPts val="0"/>
              </a:spcAft>
              <a:buClr>
                <a:srgbClr val="000000"/>
              </a:buClr>
              <a:buSzPts val="2133"/>
              <a:buFont typeface="Arial"/>
              <a:buNone/>
            </a:pPr>
            <a:r>
              <a:rPr lang="en" sz="2133" b="1" i="0" u="none" strike="noStrike" cap="none">
                <a:solidFill>
                  <a:srgbClr val="003C71"/>
                </a:solidFill>
                <a:latin typeface="Calibri"/>
                <a:ea typeface="Calibri"/>
                <a:cs typeface="Calibri"/>
                <a:sym typeface="Calibri"/>
              </a:rPr>
              <a:t>40 Conformance Questions</a:t>
            </a:r>
            <a:endParaRPr sz="2133" b="1" i="0" u="none" strike="noStrike" cap="none">
              <a:solidFill>
                <a:srgbClr val="003C71"/>
              </a:solidFill>
              <a:latin typeface="Calibri"/>
              <a:ea typeface="Calibri"/>
              <a:cs typeface="Calibri"/>
              <a:sym typeface="Calibri"/>
            </a:endParaRPr>
          </a:p>
          <a:p>
            <a:pPr marL="0" marR="0" lvl="0" indent="0" algn="l" rtl="0">
              <a:lnSpc>
                <a:spcPct val="100000"/>
              </a:lnSpc>
              <a:spcBef>
                <a:spcPts val="667"/>
              </a:spcBef>
              <a:spcAft>
                <a:spcPts val="0"/>
              </a:spcAft>
              <a:buClr>
                <a:srgbClr val="000000"/>
              </a:buClr>
              <a:buSzPts val="2133"/>
              <a:buFont typeface="Arial"/>
              <a:buNone/>
            </a:pPr>
            <a:r>
              <a:rPr lang="en" sz="2133" b="0" i="0" u="none" strike="noStrike" cap="none">
                <a:solidFill>
                  <a:srgbClr val="003C71"/>
                </a:solidFill>
                <a:latin typeface="Calibri"/>
                <a:ea typeface="Calibri"/>
                <a:cs typeface="Calibri"/>
                <a:sym typeface="Calibri"/>
              </a:rPr>
              <a:t>Questions focus on specific conformance metrics for: web, hardware, software, documents, selected enterprise applications, and targeted program outcomes.</a:t>
            </a:r>
            <a:endParaRPr sz="2133" b="0" i="0" u="none" strike="noStrike" cap="none">
              <a:solidFill>
                <a:srgbClr val="003C71"/>
              </a:solidFill>
              <a:latin typeface="Calibri"/>
              <a:ea typeface="Calibri"/>
              <a:cs typeface="Calibri"/>
              <a:sym typeface="Calibri"/>
            </a:endParaRPr>
          </a:p>
          <a:p>
            <a:pPr marL="0" marR="0" lvl="0" indent="0" algn="l" rtl="0">
              <a:lnSpc>
                <a:spcPct val="100000"/>
              </a:lnSpc>
              <a:spcBef>
                <a:spcPts val="667"/>
              </a:spcBef>
              <a:spcAft>
                <a:spcPts val="0"/>
              </a:spcAft>
              <a:buClr>
                <a:srgbClr val="000000"/>
              </a:buClr>
              <a:buSzPts val="2133"/>
              <a:buFont typeface="Arial"/>
              <a:buNone/>
            </a:pPr>
            <a:endParaRPr sz="2133" b="0" i="0" u="none" strike="noStrike" cap="none">
              <a:solidFill>
                <a:srgbClr val="003C71"/>
              </a:solidFill>
              <a:latin typeface="Calibri"/>
              <a:ea typeface="Calibri"/>
              <a:cs typeface="Calibri"/>
              <a:sym typeface="Calibri"/>
            </a:endParaRPr>
          </a:p>
          <a:p>
            <a:pPr marL="0" marR="0" lvl="0" indent="0" algn="l" rtl="0">
              <a:lnSpc>
                <a:spcPct val="100000"/>
              </a:lnSpc>
              <a:spcBef>
                <a:spcPts val="667"/>
              </a:spcBef>
              <a:spcAft>
                <a:spcPts val="667"/>
              </a:spcAft>
              <a:buClr>
                <a:srgbClr val="000000"/>
              </a:buClr>
              <a:buSzPts val="2400"/>
              <a:buFont typeface="Arial"/>
              <a:buNone/>
            </a:pPr>
            <a:endParaRPr sz="2400" b="1" i="0" u="none" strike="noStrike" cap="none">
              <a:solidFill>
                <a:srgbClr val="003C71"/>
              </a:solidFill>
              <a:latin typeface="Calibri"/>
              <a:ea typeface="Calibri"/>
              <a:cs typeface="Calibri"/>
              <a:sym typeface="Calibri"/>
            </a:endParaRPr>
          </a:p>
        </p:txBody>
      </p:sp>
      <p:sp>
        <p:nvSpPr>
          <p:cNvPr id="290" name="Google Shape;290;p7"/>
          <p:cNvSpPr/>
          <p:nvPr/>
        </p:nvSpPr>
        <p:spPr>
          <a:xfrm>
            <a:off x="6260833" y="4203111"/>
            <a:ext cx="5577600" cy="2182000"/>
          </a:xfrm>
          <a:prstGeom prst="rect">
            <a:avLst/>
          </a:prstGeom>
          <a:solidFill>
            <a:schemeClr val="lt1"/>
          </a:solidFill>
          <a:ln w="9525" cap="flat" cmpd="sng">
            <a:solidFill>
              <a:srgbClr val="303030"/>
            </a:solidFill>
            <a:prstDash val="solid"/>
            <a:round/>
            <a:headEnd type="none" w="sm" len="sm"/>
            <a:tailEnd type="none" w="sm" len="sm"/>
          </a:ln>
        </p:spPr>
        <p:txBody>
          <a:bodyPr spcFirstLastPara="1" wrap="square" lIns="121900" tIns="121900" rIns="121900" bIns="121900" anchor="t" anchorCtr="0">
            <a:noAutofit/>
          </a:bodyPr>
          <a:lstStyle/>
          <a:p>
            <a:pPr marL="0" marR="0" lvl="0" indent="0" algn="ctr" rtl="0">
              <a:lnSpc>
                <a:spcPct val="100000"/>
              </a:lnSpc>
              <a:spcBef>
                <a:spcPts val="0"/>
              </a:spcBef>
              <a:spcAft>
                <a:spcPts val="0"/>
              </a:spcAft>
              <a:buClr>
                <a:srgbClr val="000000"/>
              </a:buClr>
              <a:buSzPts val="2133"/>
              <a:buFont typeface="Arial"/>
              <a:buNone/>
            </a:pPr>
            <a:r>
              <a:rPr lang="en" sz="2133" b="1" i="0" u="none" strike="noStrike" cap="none">
                <a:solidFill>
                  <a:srgbClr val="003C71"/>
                </a:solidFill>
                <a:latin typeface="Calibri"/>
                <a:ea typeface="Calibri"/>
                <a:cs typeface="Calibri"/>
                <a:sym typeface="Calibri"/>
              </a:rPr>
              <a:t>22 General Information Questions</a:t>
            </a:r>
            <a:endParaRPr sz="2133" b="1" i="0" u="none" strike="noStrike" cap="none">
              <a:solidFill>
                <a:srgbClr val="003C71"/>
              </a:solidFill>
              <a:latin typeface="Calibri"/>
              <a:ea typeface="Calibri"/>
              <a:cs typeface="Calibri"/>
              <a:sym typeface="Calibri"/>
            </a:endParaRPr>
          </a:p>
          <a:p>
            <a:pPr marL="0" marR="0" lvl="0" indent="0" algn="l" rtl="0">
              <a:lnSpc>
                <a:spcPct val="100000"/>
              </a:lnSpc>
              <a:spcBef>
                <a:spcPts val="667"/>
              </a:spcBef>
              <a:spcAft>
                <a:spcPts val="0"/>
              </a:spcAft>
              <a:buClr>
                <a:srgbClr val="000000"/>
              </a:buClr>
              <a:buSzPts val="2133"/>
              <a:buFont typeface="Arial"/>
              <a:buNone/>
            </a:pPr>
            <a:r>
              <a:rPr lang="en" sz="2133" b="0" i="0" u="none" strike="noStrike" cap="none">
                <a:solidFill>
                  <a:srgbClr val="003C71"/>
                </a:solidFill>
                <a:latin typeface="Calibri"/>
                <a:ea typeface="Calibri"/>
                <a:cs typeface="Calibri"/>
                <a:sym typeface="Calibri"/>
              </a:rPr>
              <a:t>Questions collect general and background information on the program including: federal full time equivalents (FTEs), contracting support, financials, task organization, and complaints, among others.</a:t>
            </a:r>
            <a:endParaRPr sz="2133" b="0" i="0" u="none" strike="noStrike" cap="none">
              <a:solidFill>
                <a:srgbClr val="003C71"/>
              </a:solidFill>
              <a:latin typeface="Calibri"/>
              <a:ea typeface="Calibri"/>
              <a:cs typeface="Calibri"/>
              <a:sym typeface="Calibri"/>
            </a:endParaRPr>
          </a:p>
          <a:p>
            <a:pPr marL="0" marR="0" lvl="0" indent="0" algn="l" rtl="0">
              <a:lnSpc>
                <a:spcPct val="100000"/>
              </a:lnSpc>
              <a:spcBef>
                <a:spcPts val="667"/>
              </a:spcBef>
              <a:spcAft>
                <a:spcPts val="0"/>
              </a:spcAft>
              <a:buClr>
                <a:srgbClr val="000000"/>
              </a:buClr>
              <a:buSzPts val="2133"/>
              <a:buFont typeface="Arial"/>
              <a:buNone/>
            </a:pPr>
            <a:endParaRPr sz="2133" b="0" i="0" u="none" strike="noStrike" cap="none">
              <a:solidFill>
                <a:srgbClr val="003C71"/>
              </a:solidFill>
              <a:latin typeface="Calibri"/>
              <a:ea typeface="Calibri"/>
              <a:cs typeface="Calibri"/>
              <a:sym typeface="Calibri"/>
            </a:endParaRPr>
          </a:p>
          <a:p>
            <a:pPr marL="0" marR="0" lvl="0" indent="0" algn="l" rtl="0">
              <a:lnSpc>
                <a:spcPct val="100000"/>
              </a:lnSpc>
              <a:spcBef>
                <a:spcPts val="667"/>
              </a:spcBef>
              <a:spcAft>
                <a:spcPts val="667"/>
              </a:spcAft>
              <a:buClr>
                <a:srgbClr val="000000"/>
              </a:buClr>
              <a:buSzPts val="2400"/>
              <a:buFont typeface="Arial"/>
              <a:buNone/>
            </a:pPr>
            <a:endParaRPr sz="2400" b="1" i="0" u="none" strike="noStrike" cap="none">
              <a:solidFill>
                <a:srgbClr val="003C71"/>
              </a:solidFill>
              <a:latin typeface="Calibri"/>
              <a:ea typeface="Calibri"/>
              <a:cs typeface="Calibri"/>
              <a:sym typeface="Calibri"/>
            </a:endParaRPr>
          </a:p>
        </p:txBody>
      </p:sp>
      <p:sp>
        <p:nvSpPr>
          <p:cNvPr id="291" name="Google Shape;291;p7"/>
          <p:cNvSpPr txBox="1"/>
          <p:nvPr/>
        </p:nvSpPr>
        <p:spPr>
          <a:xfrm>
            <a:off x="290000" y="6310967"/>
            <a:ext cx="11360800" cy="512857"/>
          </a:xfrm>
          <a:prstGeom prst="rect">
            <a:avLst/>
          </a:prstGeom>
          <a:noFill/>
          <a:ln>
            <a:noFill/>
          </a:ln>
        </p:spPr>
        <p:txBody>
          <a:bodyPr spcFirstLastPara="1" wrap="square" lIns="121900" tIns="121900" rIns="121900" bIns="121900" anchor="t" anchorCtr="0">
            <a:spAutoFit/>
          </a:bodyPr>
          <a:lstStyle/>
          <a:p>
            <a:pPr marL="0" marR="0" lvl="0" indent="0" algn="l" rtl="0">
              <a:lnSpc>
                <a:spcPct val="100000"/>
              </a:lnSpc>
              <a:spcBef>
                <a:spcPts val="0"/>
              </a:spcBef>
              <a:spcAft>
                <a:spcPts val="0"/>
              </a:spcAft>
              <a:buClr>
                <a:srgbClr val="000000"/>
              </a:buClr>
              <a:buSzPts val="1733"/>
              <a:buFont typeface="Arial"/>
              <a:buNone/>
            </a:pPr>
            <a:r>
              <a:rPr lang="en" sz="1733" b="0" i="0" u="none" strike="noStrike" cap="none">
                <a:solidFill>
                  <a:schemeClr val="dk1"/>
                </a:solidFill>
                <a:latin typeface="Calibri"/>
                <a:ea typeface="Calibri"/>
                <a:cs typeface="Calibri"/>
                <a:sym typeface="Calibri"/>
              </a:rPr>
              <a:t>Instructions and criteria are available at </a:t>
            </a:r>
            <a:r>
              <a:rPr lang="en" sz="1733" b="0" i="0" u="sng" strike="noStrike" cap="none">
                <a:solidFill>
                  <a:schemeClr val="hlink"/>
                </a:solidFill>
                <a:latin typeface="Calibri"/>
                <a:ea typeface="Calibri"/>
                <a:cs typeface="Calibri"/>
                <a:sym typeface="Calibri"/>
                <a:hlinkClick r:id="rId3"/>
              </a:rPr>
              <a:t>Section508.gov/section-508-assessment/</a:t>
            </a:r>
            <a:endParaRPr sz="133" b="0" i="0" u="none" strike="noStrike" cap="none">
              <a:solidFill>
                <a:schemeClr val="dk1"/>
              </a:solidFill>
              <a:latin typeface="Calibri"/>
              <a:ea typeface="Calibri"/>
              <a:cs typeface="Calibri"/>
              <a:sym typeface="Calibri"/>
            </a:endParaRPr>
          </a:p>
        </p:txBody>
      </p:sp>
      <p:sp>
        <p:nvSpPr>
          <p:cNvPr id="292" name="Google Shape;292;p7"/>
          <p:cNvSpPr txBox="1">
            <a:spLocks noGrp="1"/>
          </p:cNvSpPr>
          <p:nvPr>
            <p:ph type="sldNum" idx="12"/>
          </p:nvPr>
        </p:nvSpPr>
        <p:spPr>
          <a:xfrm>
            <a:off x="8610600" y="6356350"/>
            <a:ext cx="2743200" cy="365125"/>
          </a:xfrm>
          <a:prstGeom prst="rect">
            <a:avLst/>
          </a:prstGeom>
          <a:noFill/>
          <a:ln>
            <a:noFill/>
          </a:ln>
        </p:spPr>
        <p:txBody>
          <a:bodyPr spcFirstLastPara="1" wrap="square" lIns="121900" tIns="121900" rIns="121900" bIns="121900" anchor="ctr" anchorCtr="0">
            <a:noAutofit/>
          </a:bodyPr>
          <a:lstStyle/>
          <a:p>
            <a:pPr marL="0" lvl="0" indent="0" algn="r" rtl="0">
              <a:lnSpc>
                <a:spcPct val="100000"/>
              </a:lnSpc>
              <a:spcBef>
                <a:spcPts val="0"/>
              </a:spcBef>
              <a:spcAft>
                <a:spcPts val="0"/>
              </a:spcAft>
              <a:buSzPts val="1600"/>
              <a:buNone/>
            </a:pPr>
            <a:fld id="{00000000-1234-1234-1234-123412341234}" type="slidenum">
              <a:rPr lang="en"/>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8"/>
          <p:cNvSpPr txBox="1">
            <a:spLocks noGrp="1"/>
          </p:cNvSpPr>
          <p:nvPr>
            <p:ph type="title"/>
          </p:nvPr>
        </p:nvSpPr>
        <p:spPr>
          <a:xfrm>
            <a:off x="838200" y="188149"/>
            <a:ext cx="10515600" cy="1325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4800"/>
              <a:buFont typeface="Calibri"/>
              <a:buNone/>
            </a:pPr>
            <a:r>
              <a:rPr lang="en"/>
              <a:t>Tool Development &amp; Release</a:t>
            </a:r>
            <a:endParaRPr/>
          </a:p>
        </p:txBody>
      </p:sp>
      <p:sp>
        <p:nvSpPr>
          <p:cNvPr id="298" name="Google Shape;298;p8"/>
          <p:cNvSpPr txBox="1">
            <a:spLocks noGrp="1"/>
          </p:cNvSpPr>
          <p:nvPr>
            <p:ph type="body" idx="1"/>
          </p:nvPr>
        </p:nvSpPr>
        <p:spPr>
          <a:xfrm>
            <a:off x="731200" y="2118775"/>
            <a:ext cx="10515600" cy="4237500"/>
          </a:xfrm>
          <a:prstGeom prst="rect">
            <a:avLst/>
          </a:prstGeom>
          <a:noFill/>
          <a:ln>
            <a:noFill/>
          </a:ln>
        </p:spPr>
        <p:txBody>
          <a:bodyPr spcFirstLastPara="1" wrap="square" lIns="91425" tIns="45700" rIns="91425" bIns="45700" anchor="ctr" anchorCtr="0">
            <a:normAutofit fontScale="77500" lnSpcReduction="20000"/>
          </a:bodyPr>
          <a:lstStyle/>
          <a:p>
            <a:pPr marL="233361" lvl="0" indent="-233361" algn="l" rtl="0">
              <a:lnSpc>
                <a:spcPct val="100000"/>
              </a:lnSpc>
              <a:spcBef>
                <a:spcPts val="1000"/>
              </a:spcBef>
              <a:spcAft>
                <a:spcPts val="0"/>
              </a:spcAft>
              <a:buClr>
                <a:srgbClr val="003C71"/>
              </a:buClr>
              <a:buSzPct val="100000"/>
              <a:buChar char="•"/>
            </a:pPr>
            <a:r>
              <a:rPr lang="en">
                <a:solidFill>
                  <a:srgbClr val="003C71"/>
                </a:solidFill>
                <a:latin typeface="Arial"/>
                <a:ea typeface="Arial"/>
                <a:cs typeface="Arial"/>
                <a:sym typeface="Arial"/>
              </a:rPr>
              <a:t>Given the tight timeframe and limited resourcing, the assessment team was limited to the tools we could employ.</a:t>
            </a:r>
            <a:endParaRPr>
              <a:solidFill>
                <a:srgbClr val="003C71"/>
              </a:solidFill>
              <a:latin typeface="Arial"/>
              <a:ea typeface="Arial"/>
              <a:cs typeface="Arial"/>
              <a:sym typeface="Arial"/>
            </a:endParaRPr>
          </a:p>
          <a:p>
            <a:pPr marL="228600" lvl="0" indent="-228600" algn="l" rtl="0">
              <a:lnSpc>
                <a:spcPct val="100000"/>
              </a:lnSpc>
              <a:spcBef>
                <a:spcPts val="1000"/>
              </a:spcBef>
              <a:spcAft>
                <a:spcPts val="0"/>
              </a:spcAft>
              <a:buClr>
                <a:srgbClr val="003C71"/>
              </a:buClr>
              <a:buSzPct val="104284"/>
              <a:buChar char="•"/>
            </a:pPr>
            <a:r>
              <a:rPr lang="en">
                <a:solidFill>
                  <a:srgbClr val="003C71"/>
                </a:solidFill>
                <a:latin typeface="Arial"/>
                <a:ea typeface="Arial"/>
                <a:cs typeface="Arial"/>
                <a:sym typeface="Arial"/>
              </a:rPr>
              <a:t>Decided upon a survey form tool used across government.</a:t>
            </a:r>
            <a:endParaRPr sz="3550">
              <a:solidFill>
                <a:srgbClr val="003C71"/>
              </a:solidFill>
              <a:latin typeface="Arial"/>
              <a:ea typeface="Arial"/>
              <a:cs typeface="Arial"/>
              <a:sym typeface="Arial"/>
            </a:endParaRPr>
          </a:p>
          <a:p>
            <a:pPr marL="228600" lvl="0" indent="-228615" algn="l" rtl="0">
              <a:lnSpc>
                <a:spcPct val="100000"/>
              </a:lnSpc>
              <a:spcBef>
                <a:spcPts val="1000"/>
              </a:spcBef>
              <a:spcAft>
                <a:spcPts val="0"/>
              </a:spcAft>
              <a:buClr>
                <a:srgbClr val="003C71"/>
              </a:buClr>
              <a:buSzPct val="100000"/>
              <a:buFont typeface="Arial"/>
              <a:buChar char="•"/>
            </a:pPr>
            <a:r>
              <a:rPr lang="en" sz="3550">
                <a:solidFill>
                  <a:srgbClr val="003C71"/>
                </a:solidFill>
                <a:latin typeface="Arial"/>
                <a:ea typeface="Arial"/>
                <a:cs typeface="Arial"/>
                <a:sym typeface="Arial"/>
              </a:rPr>
              <a:t>Interfaced directly with the development team and developed custom code ourselves to ensure accessibility of the tool.</a:t>
            </a:r>
            <a:endParaRPr sz="3550">
              <a:solidFill>
                <a:srgbClr val="003C71"/>
              </a:solidFill>
              <a:latin typeface="Arial"/>
              <a:ea typeface="Arial"/>
              <a:cs typeface="Arial"/>
              <a:sym typeface="Arial"/>
            </a:endParaRPr>
          </a:p>
          <a:p>
            <a:pPr marL="233361" lvl="0" indent="-233378" algn="l" rtl="0">
              <a:lnSpc>
                <a:spcPct val="100000"/>
              </a:lnSpc>
              <a:spcBef>
                <a:spcPts val="1000"/>
              </a:spcBef>
              <a:spcAft>
                <a:spcPts val="0"/>
              </a:spcAft>
              <a:buClr>
                <a:srgbClr val="003C71"/>
              </a:buClr>
              <a:buSzPct val="101407"/>
              <a:buFont typeface="Arial"/>
              <a:buChar char="•"/>
            </a:pPr>
            <a:r>
              <a:rPr lang="en" sz="3550">
                <a:solidFill>
                  <a:srgbClr val="003C71"/>
                </a:solidFill>
                <a:latin typeface="Arial"/>
                <a:ea typeface="Arial"/>
                <a:cs typeface="Arial"/>
                <a:sym typeface="Arial"/>
              </a:rPr>
              <a:t>Released tool for vendors, but had to compromise some user experience items to ensure accessibility</a:t>
            </a:r>
            <a:endParaRPr sz="3550">
              <a:solidFill>
                <a:srgbClr val="003C71"/>
              </a:solidFill>
              <a:latin typeface="Arial"/>
              <a:ea typeface="Arial"/>
              <a:cs typeface="Arial"/>
              <a:sym typeface="Arial"/>
            </a:endParaRPr>
          </a:p>
          <a:p>
            <a:pPr marL="233361" lvl="0" indent="-233377" algn="l" rtl="0">
              <a:lnSpc>
                <a:spcPct val="100000"/>
              </a:lnSpc>
              <a:spcBef>
                <a:spcPts val="1000"/>
              </a:spcBef>
              <a:spcAft>
                <a:spcPts val="0"/>
              </a:spcAft>
              <a:buClr>
                <a:srgbClr val="003C71"/>
              </a:buClr>
              <a:buSzPct val="100000"/>
              <a:buFont typeface="Arial"/>
              <a:buChar char="•"/>
            </a:pPr>
            <a:r>
              <a:rPr lang="en" sz="3550">
                <a:solidFill>
                  <a:srgbClr val="003C71"/>
                </a:solidFill>
                <a:latin typeface="Arial"/>
                <a:ea typeface="Arial"/>
                <a:cs typeface="Arial"/>
                <a:sym typeface="Arial"/>
              </a:rPr>
              <a:t>Conducted over 15 office hour sessions to assist organization points of contact with finding the correct info, understanding the tool and questions and submitting their responses</a:t>
            </a:r>
            <a:endParaRPr sz="3550">
              <a:solidFill>
                <a:srgbClr val="003C71"/>
              </a:solidFill>
              <a:latin typeface="Arial"/>
              <a:ea typeface="Arial"/>
              <a:cs typeface="Arial"/>
              <a:sym typeface="Arial"/>
            </a:endParaRPr>
          </a:p>
        </p:txBody>
      </p:sp>
      <p:sp>
        <p:nvSpPr>
          <p:cNvPr id="299" name="Google Shape;299;p8"/>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9"/>
          <p:cNvSpPr txBox="1">
            <a:spLocks noGrp="1"/>
          </p:cNvSpPr>
          <p:nvPr>
            <p:ph type="title"/>
          </p:nvPr>
        </p:nvSpPr>
        <p:spPr>
          <a:xfrm>
            <a:off x="831850" y="1013702"/>
            <a:ext cx="10515600" cy="2852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lt1"/>
              </a:buClr>
              <a:buSzPts val="6000"/>
              <a:buFont typeface="Calibri"/>
              <a:buNone/>
            </a:pPr>
            <a:r>
              <a:rPr lang="en"/>
              <a:t>Assessment Analysis</a:t>
            </a:r>
            <a:endParaRPr/>
          </a:p>
        </p:txBody>
      </p:sp>
      <p:sp>
        <p:nvSpPr>
          <p:cNvPr id="305" name="Google Shape;305;p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
              <a:t>9</a:t>
            </a:fld>
            <a:endParaRPr/>
          </a:p>
        </p:txBody>
      </p:sp>
    </p:spTree>
  </p:cSld>
  <p:clrMapOvr>
    <a:masterClrMapping/>
  </p:clrMapOvr>
</p:sld>
</file>

<file path=ppt/theme/theme1.xml><?xml version="1.0" encoding="utf-8"?>
<a:theme xmlns:a="http://schemas.openxmlformats.org/drawingml/2006/main" name="Dark - Plain">
  <a:themeElements>
    <a:clrScheme name="Access Board">
      <a:dk1>
        <a:srgbClr val="000000"/>
      </a:dk1>
      <a:lt1>
        <a:srgbClr val="FFFFFF"/>
      </a:lt1>
      <a:dk2>
        <a:srgbClr val="162E51"/>
      </a:dk2>
      <a:lt2>
        <a:srgbClr val="CEDDF2"/>
      </a:lt2>
      <a:accent1>
        <a:srgbClr val="8A181A"/>
      </a:accent1>
      <a:accent2>
        <a:srgbClr val="F9DFE0"/>
      </a:accent2>
      <a:accent3>
        <a:srgbClr val="A5A5A5"/>
      </a:accent3>
      <a:accent4>
        <a:srgbClr val="B31F23"/>
      </a:accent4>
      <a:accent5>
        <a:srgbClr val="5B9BD5"/>
      </a:accent5>
      <a:accent6>
        <a:srgbClr val="C2DFFD"/>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ight - Plain">
  <a:themeElements>
    <a:clrScheme name="Access Board">
      <a:dk1>
        <a:srgbClr val="000000"/>
      </a:dk1>
      <a:lt1>
        <a:srgbClr val="FFFFFF"/>
      </a:lt1>
      <a:dk2>
        <a:srgbClr val="162E51"/>
      </a:dk2>
      <a:lt2>
        <a:srgbClr val="CEDDF2"/>
      </a:lt2>
      <a:accent1>
        <a:srgbClr val="8A181A"/>
      </a:accent1>
      <a:accent2>
        <a:srgbClr val="F9DFE0"/>
      </a:accent2>
      <a:accent3>
        <a:srgbClr val="A5A5A5"/>
      </a:accent3>
      <a:accent4>
        <a:srgbClr val="B31F23"/>
      </a:accent4>
      <a:accent5>
        <a:srgbClr val="5B9BD5"/>
      </a:accent5>
      <a:accent6>
        <a:srgbClr val="C2DFFD"/>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248</TotalTime>
  <Words>1672</Words>
  <Application>Microsoft Macintosh PowerPoint</Application>
  <PresentationFormat>Widescreen</PresentationFormat>
  <Paragraphs>234</Paragraphs>
  <Slides>26</Slides>
  <Notes>25</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26</vt:i4>
      </vt:variant>
    </vt:vector>
  </HeadingPairs>
  <TitlesOfParts>
    <vt:vector size="32" baseType="lpstr">
      <vt:lpstr>Roboto</vt:lpstr>
      <vt:lpstr>Public Sans</vt:lpstr>
      <vt:lpstr>Arial</vt:lpstr>
      <vt:lpstr>Calibri</vt:lpstr>
      <vt:lpstr>Dark - Plain</vt:lpstr>
      <vt:lpstr>Light - Plain</vt:lpstr>
      <vt:lpstr>FY23 Governmentwide Section 508 Assessment  GSA Government-wide IT Accessibility Program and U.S. Access Board </vt:lpstr>
      <vt:lpstr>Agenda</vt:lpstr>
      <vt:lpstr>About Us</vt:lpstr>
      <vt:lpstr>Assessment Mandate and Background</vt:lpstr>
      <vt:lpstr>Criteria and Tool Development</vt:lpstr>
      <vt:lpstr>Criteria (Question) Development</vt:lpstr>
      <vt:lpstr>Assessment Criteria</vt:lpstr>
      <vt:lpstr>Tool Development &amp; Release</vt:lpstr>
      <vt:lpstr>Assessment Analysis</vt:lpstr>
      <vt:lpstr>Employed Analytical Approaches</vt:lpstr>
      <vt:lpstr>Highlighted Findings and Recommendations</vt:lpstr>
      <vt:lpstr>Highlighted Finding #1</vt:lpstr>
      <vt:lpstr>Overall Performance Across Government</vt:lpstr>
      <vt:lpstr>The Majority of Top-Viewed ICT Tested Do Not Fully Conform to Section 508 Standards  Of the self-reported top 10 viewed intranet and internet pages, top 10 viewed electronic documents, and top five viewed videos, less than 30% fully conform to Section 508 standards.  </vt:lpstr>
      <vt:lpstr>Top ICT Compliance Outcomes</vt:lpstr>
      <vt:lpstr>Highlighted Compliance Recommendations</vt:lpstr>
      <vt:lpstr>Highlighted Finding #2</vt:lpstr>
      <vt:lpstr>Section 508 Program Manager (PM) Utilization</vt:lpstr>
      <vt:lpstr>FTE by Maturity and Conformance Bracket</vt:lpstr>
      <vt:lpstr>Highlighted Resourcing Recommendations</vt:lpstr>
      <vt:lpstr>Next Steps and Contact Information</vt:lpstr>
      <vt:lpstr>Next Steps FY24</vt:lpstr>
      <vt:lpstr>Contact Information</vt:lpstr>
      <vt:lpstr>Access to the FY23 Report, Data and Criteria</vt:lpstr>
      <vt:lpstr>CSUN Sessions and Presentation Files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FY23 Governmentwide Section 508 Assessment  GSA Government-wide IT Accessibility Program and U.S. Access Board </dc:title>
  <dc:creator>Government-wide IT Accessibility Program at the General Services Administration</dc:creator>
  <cp:lastModifiedBy>Michael Horton</cp:lastModifiedBy>
  <cp:revision>6</cp:revision>
  <dcterms:created xsi:type="dcterms:W3CDTF">2024-01-17T17:13:39Z</dcterms:created>
  <dcterms:modified xsi:type="dcterms:W3CDTF">2024-03-14T00:48:15Z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0x010100C96DDC377339FD488495EA6AEB9FEAD5</vt:lpwstr>
  </property>
  <property fmtid="{D5CDD505-2E9C-101B-9397-08002B2CF9AE}" pid="3" name="MediaServiceImageTags">
    <vt:lpwstr/>
  </property>
</Properties>
</file>